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259" r:id="rId3"/>
    <p:sldId id="294" r:id="rId4"/>
    <p:sldId id="321" r:id="rId5"/>
    <p:sldId id="333" r:id="rId6"/>
    <p:sldId id="324" r:id="rId7"/>
    <p:sldId id="332" r:id="rId8"/>
    <p:sldId id="337" r:id="rId9"/>
    <p:sldId id="331" r:id="rId10"/>
    <p:sldId id="323" r:id="rId11"/>
    <p:sldId id="335" r:id="rId12"/>
    <p:sldId id="325" r:id="rId13"/>
    <p:sldId id="338" r:id="rId14"/>
    <p:sldId id="327" r:id="rId15"/>
    <p:sldId id="339" r:id="rId16"/>
    <p:sldId id="336" r:id="rId17"/>
    <p:sldId id="341" r:id="rId18"/>
    <p:sldId id="342" r:id="rId19"/>
    <p:sldId id="297" r:id="rId20"/>
  </p:sldIdLst>
  <p:sldSz cx="12190413" cy="6859588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18E9EE"/>
    <a:srgbClr val="07B8E1"/>
    <a:srgbClr val="2B4FAF"/>
    <a:srgbClr val="1C7ACC"/>
    <a:srgbClr val="3680DC"/>
    <a:srgbClr val="9A6D3C"/>
    <a:srgbClr val="78552F"/>
    <a:srgbClr val="7F9AB2"/>
    <a:srgbClr val="112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navi Adabala" userId="0bccd17e66c9a4bb" providerId="LiveId" clId="{D9F34656-5AD4-48DF-88A7-EFE43A889355}"/>
    <pc:docChg chg="custSel modSld">
      <pc:chgData name="Jahnavi Adabala" userId="0bccd17e66c9a4bb" providerId="LiveId" clId="{D9F34656-5AD4-48DF-88A7-EFE43A889355}" dt="2023-03-14T06:30:37.699" v="1" actId="478"/>
      <pc:docMkLst>
        <pc:docMk/>
      </pc:docMkLst>
      <pc:sldChg chg="delSp modSp mod">
        <pc:chgData name="Jahnavi Adabala" userId="0bccd17e66c9a4bb" providerId="LiveId" clId="{D9F34656-5AD4-48DF-88A7-EFE43A889355}" dt="2023-03-14T06:30:37.699" v="1" actId="478"/>
        <pc:sldMkLst>
          <pc:docMk/>
          <pc:sldMk cId="0" sldId="297"/>
        </pc:sldMkLst>
        <pc:spChg chg="del mod">
          <ac:chgData name="Jahnavi Adabala" userId="0bccd17e66c9a4bb" providerId="LiveId" clId="{D9F34656-5AD4-48DF-88A7-EFE43A889355}" dt="2023-03-14T06:30:37.699" v="1" actId="478"/>
          <ac:spMkLst>
            <pc:docMk/>
            <pc:sldMk cId="0" sldId="297"/>
            <ac:spMk id="6" creationId="{60FC9B7D-D5C3-2F01-E8E2-55A59F4ED53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FC175-582E-489B-8763-EDD8F1FD4125}" type="doc">
      <dgm:prSet loTypeId="urn:microsoft.com/office/officeart/2005/8/layout/hList1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E5C5B4E-CEEF-48D3-B782-30602A627904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1"/>
            <a:t>Client</a:t>
          </a:r>
        </a:p>
      </dgm:t>
    </dgm:pt>
    <dgm:pt modelId="{47FD5027-1250-404F-BCB0-DE08769D0E26}" type="parTrans" cxnId="{9B1FAD8D-A599-4707-94F0-22DF93F95207}">
      <dgm:prSet/>
      <dgm:spPr/>
      <dgm:t>
        <a:bodyPr/>
        <a:lstStyle/>
        <a:p>
          <a:endParaRPr lang="en-US"/>
        </a:p>
      </dgm:t>
    </dgm:pt>
    <dgm:pt modelId="{BD25E9D0-7AB5-434A-BDEC-DE6B197CA1FD}" type="sibTrans" cxnId="{9B1FAD8D-A599-4707-94F0-22DF93F95207}">
      <dgm:prSet/>
      <dgm:spPr/>
      <dgm:t>
        <a:bodyPr/>
        <a:lstStyle/>
        <a:p>
          <a:endParaRPr lang="en-US"/>
        </a:p>
      </dgm:t>
    </dgm:pt>
    <dgm:pt modelId="{370711A1-4677-4A5F-8F56-931466E5ABC3}">
      <dgm:prSet phldrT="[Text]"/>
      <dgm:spPr/>
      <dgm:t>
        <a:bodyPr/>
        <a:lstStyle/>
        <a:p>
          <a:r>
            <a:rPr lang="en-US">
              <a:latin typeface="+mj-lt"/>
            </a:rPr>
            <a:t>Places order</a:t>
          </a:r>
        </a:p>
      </dgm:t>
    </dgm:pt>
    <dgm:pt modelId="{7DA4FB86-2E05-45A3-81D9-8D790CC9C274}" type="parTrans" cxnId="{9CEC1423-A6AC-4ED1-8652-7F10587DFF34}">
      <dgm:prSet/>
      <dgm:spPr/>
      <dgm:t>
        <a:bodyPr/>
        <a:lstStyle/>
        <a:p>
          <a:endParaRPr lang="en-US"/>
        </a:p>
      </dgm:t>
    </dgm:pt>
    <dgm:pt modelId="{F43489DA-FC8C-410E-BF08-2AA2DCC05BDF}" type="sibTrans" cxnId="{9CEC1423-A6AC-4ED1-8652-7F10587DFF34}">
      <dgm:prSet/>
      <dgm:spPr/>
      <dgm:t>
        <a:bodyPr/>
        <a:lstStyle/>
        <a:p>
          <a:endParaRPr lang="en-US"/>
        </a:p>
      </dgm:t>
    </dgm:pt>
    <dgm:pt modelId="{03B1CC34-0560-4D52-B6AA-6E987324E602}">
      <dgm:prSet phldrT="[Text]"/>
      <dgm:spPr/>
      <dgm:t>
        <a:bodyPr/>
        <a:lstStyle/>
        <a:p>
          <a:r>
            <a:rPr lang="en-US">
              <a:latin typeface="+mj-lt"/>
            </a:rPr>
            <a:t>Requirements</a:t>
          </a:r>
        </a:p>
      </dgm:t>
    </dgm:pt>
    <dgm:pt modelId="{A1F5EAA0-0A0A-4E6F-8CF0-FAC378855F52}" type="parTrans" cxnId="{32060C8E-1F4D-4313-9189-57B91F93C7DD}">
      <dgm:prSet/>
      <dgm:spPr/>
      <dgm:t>
        <a:bodyPr/>
        <a:lstStyle/>
        <a:p>
          <a:endParaRPr lang="en-US"/>
        </a:p>
      </dgm:t>
    </dgm:pt>
    <dgm:pt modelId="{6E401DBC-1957-4DDA-9BA7-D37FB8DA55CC}" type="sibTrans" cxnId="{32060C8E-1F4D-4313-9189-57B91F93C7DD}">
      <dgm:prSet/>
      <dgm:spPr/>
      <dgm:t>
        <a:bodyPr/>
        <a:lstStyle/>
        <a:p>
          <a:endParaRPr lang="en-US"/>
        </a:p>
      </dgm:t>
    </dgm:pt>
    <dgm:pt modelId="{BCF01E4C-F0BD-4EEE-9952-E5445F1699F1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1"/>
            <a:t>Sales</a:t>
          </a:r>
        </a:p>
      </dgm:t>
    </dgm:pt>
    <dgm:pt modelId="{AD180F0C-CC43-4D85-B4C9-6FDF1C2018D3}" type="parTrans" cxnId="{D86E43F6-B9E5-405D-AD2D-5ABBB9204A3C}">
      <dgm:prSet/>
      <dgm:spPr/>
      <dgm:t>
        <a:bodyPr/>
        <a:lstStyle/>
        <a:p>
          <a:endParaRPr lang="en-US"/>
        </a:p>
      </dgm:t>
    </dgm:pt>
    <dgm:pt modelId="{AF8C3C27-A0CE-4722-A2CE-3C1355152B84}" type="sibTrans" cxnId="{D86E43F6-B9E5-405D-AD2D-5ABBB9204A3C}">
      <dgm:prSet/>
      <dgm:spPr/>
      <dgm:t>
        <a:bodyPr/>
        <a:lstStyle/>
        <a:p>
          <a:endParaRPr lang="en-US"/>
        </a:p>
      </dgm:t>
    </dgm:pt>
    <dgm:pt modelId="{558A14E8-F0E0-4DF2-BD32-F9FF93A178F0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US" b="1"/>
            <a:t>Project Manager</a:t>
          </a:r>
        </a:p>
      </dgm:t>
    </dgm:pt>
    <dgm:pt modelId="{3FB06037-D25B-4FB2-8F66-3DF652B4E4F7}" type="parTrans" cxnId="{D5AB821B-1338-49C2-B7D2-50202C483C21}">
      <dgm:prSet/>
      <dgm:spPr/>
      <dgm:t>
        <a:bodyPr/>
        <a:lstStyle/>
        <a:p>
          <a:endParaRPr lang="en-US"/>
        </a:p>
      </dgm:t>
    </dgm:pt>
    <dgm:pt modelId="{7A5369D0-C1B8-422F-8987-37580F690CE0}" type="sibTrans" cxnId="{D5AB821B-1338-49C2-B7D2-50202C483C21}">
      <dgm:prSet/>
      <dgm:spPr/>
      <dgm:t>
        <a:bodyPr/>
        <a:lstStyle/>
        <a:p>
          <a:endParaRPr lang="en-US"/>
        </a:p>
      </dgm:t>
    </dgm:pt>
    <dgm:pt modelId="{B3947EBA-9A5E-4395-87CF-8670150C7381}">
      <dgm:prSet phldrT="[Text]"/>
      <dgm:spPr/>
      <dgm:t>
        <a:bodyPr/>
        <a:lstStyle/>
        <a:p>
          <a:r>
            <a:rPr lang="en-US">
              <a:latin typeface="+mj-lt"/>
            </a:rPr>
            <a:t>Assigns projects</a:t>
          </a:r>
        </a:p>
      </dgm:t>
    </dgm:pt>
    <dgm:pt modelId="{58C3E519-E4F9-41A3-9A87-F981DD52A031}" type="parTrans" cxnId="{F399AC69-F030-4DBA-9507-B7A65D5175F6}">
      <dgm:prSet/>
      <dgm:spPr/>
      <dgm:t>
        <a:bodyPr/>
        <a:lstStyle/>
        <a:p>
          <a:endParaRPr lang="en-US"/>
        </a:p>
      </dgm:t>
    </dgm:pt>
    <dgm:pt modelId="{E1B21B50-C26F-43AA-99E3-9DBFB994BE1E}" type="sibTrans" cxnId="{F399AC69-F030-4DBA-9507-B7A65D5175F6}">
      <dgm:prSet/>
      <dgm:spPr/>
      <dgm:t>
        <a:bodyPr/>
        <a:lstStyle/>
        <a:p>
          <a:endParaRPr lang="en-US"/>
        </a:p>
      </dgm:t>
    </dgm:pt>
    <dgm:pt modelId="{BB85546B-8C5B-42CC-9F23-CD7A54C13180}">
      <dgm:prSet phldrT="[Text]"/>
      <dgm:spPr/>
      <dgm:t>
        <a:bodyPr/>
        <a:lstStyle/>
        <a:p>
          <a:r>
            <a:rPr lang="en-US">
              <a:latin typeface="+mj-lt"/>
            </a:rPr>
            <a:t>Conduct meetings</a:t>
          </a:r>
        </a:p>
      </dgm:t>
    </dgm:pt>
    <dgm:pt modelId="{251C4048-D702-4D38-9B2B-F6D385EAB60F}" type="parTrans" cxnId="{33F6343D-4BC5-4AB1-9F8D-DC00B4E59242}">
      <dgm:prSet/>
      <dgm:spPr/>
      <dgm:t>
        <a:bodyPr/>
        <a:lstStyle/>
        <a:p>
          <a:endParaRPr lang="en-US"/>
        </a:p>
      </dgm:t>
    </dgm:pt>
    <dgm:pt modelId="{04285B43-CAA2-4C78-951E-6B2C32530154}" type="sibTrans" cxnId="{33F6343D-4BC5-4AB1-9F8D-DC00B4E59242}">
      <dgm:prSet/>
      <dgm:spPr/>
      <dgm:t>
        <a:bodyPr/>
        <a:lstStyle/>
        <a:p>
          <a:endParaRPr lang="en-US"/>
        </a:p>
      </dgm:t>
    </dgm:pt>
    <dgm:pt modelId="{45C7C12E-655C-455A-8BEA-C1909D74DD8D}">
      <dgm:prSet/>
      <dgm:spPr/>
      <dgm:t>
        <a:bodyPr/>
        <a:lstStyle/>
        <a:p>
          <a:r>
            <a:rPr lang="en-US" b="1"/>
            <a:t>Design </a:t>
          </a:r>
        </a:p>
      </dgm:t>
    </dgm:pt>
    <dgm:pt modelId="{E9D92286-D88C-4585-8A09-520E2D0254DD}" type="parTrans" cxnId="{352967E6-D298-4D97-9A0B-DAD3A30F86B3}">
      <dgm:prSet/>
      <dgm:spPr/>
      <dgm:t>
        <a:bodyPr/>
        <a:lstStyle/>
        <a:p>
          <a:endParaRPr lang="en-US"/>
        </a:p>
      </dgm:t>
    </dgm:pt>
    <dgm:pt modelId="{0ECFBEAE-3321-4C11-B33B-26061851A718}" type="sibTrans" cxnId="{352967E6-D298-4D97-9A0B-DAD3A30F86B3}">
      <dgm:prSet/>
      <dgm:spPr/>
      <dgm:t>
        <a:bodyPr/>
        <a:lstStyle/>
        <a:p>
          <a:endParaRPr lang="en-US"/>
        </a:p>
      </dgm:t>
    </dgm:pt>
    <dgm:pt modelId="{C69EEE76-E13D-4DCD-AC5A-C6F8A93BE77E}">
      <dgm:prSet/>
      <dgm:spPr/>
      <dgm:t>
        <a:bodyPr/>
        <a:lstStyle/>
        <a:p>
          <a:r>
            <a:rPr lang="en-US" b="1"/>
            <a:t>Verification</a:t>
          </a:r>
        </a:p>
      </dgm:t>
    </dgm:pt>
    <dgm:pt modelId="{380DC93B-C117-440D-A11F-81BE3F852D9F}" type="parTrans" cxnId="{4D42FC8C-1372-4BE7-A251-833A7682AA4C}">
      <dgm:prSet/>
      <dgm:spPr/>
      <dgm:t>
        <a:bodyPr/>
        <a:lstStyle/>
        <a:p>
          <a:endParaRPr lang="en-US"/>
        </a:p>
      </dgm:t>
    </dgm:pt>
    <dgm:pt modelId="{0E293C79-B867-49C9-9172-D75881789DD9}" type="sibTrans" cxnId="{4D42FC8C-1372-4BE7-A251-833A7682AA4C}">
      <dgm:prSet/>
      <dgm:spPr/>
      <dgm:t>
        <a:bodyPr/>
        <a:lstStyle/>
        <a:p>
          <a:endParaRPr lang="en-US"/>
        </a:p>
      </dgm:t>
    </dgm:pt>
    <dgm:pt modelId="{18CA772B-3C9C-436A-9467-58CD8A0172F0}">
      <dgm:prSet/>
      <dgm:spPr/>
      <dgm:t>
        <a:bodyPr/>
        <a:lstStyle/>
        <a:p>
          <a:r>
            <a:rPr lang="en-US" b="1"/>
            <a:t>Layout</a:t>
          </a:r>
        </a:p>
      </dgm:t>
    </dgm:pt>
    <dgm:pt modelId="{04708F1D-000C-404A-9C57-B68FA66DF7E4}" type="parTrans" cxnId="{E43CA3AA-7A7D-4EE5-9F98-7FCBB254516B}">
      <dgm:prSet/>
      <dgm:spPr/>
      <dgm:t>
        <a:bodyPr/>
        <a:lstStyle/>
        <a:p>
          <a:endParaRPr lang="en-US"/>
        </a:p>
      </dgm:t>
    </dgm:pt>
    <dgm:pt modelId="{4B0A281C-64D3-40DE-BBC6-A771190BC31D}" type="sibTrans" cxnId="{E43CA3AA-7A7D-4EE5-9F98-7FCBB254516B}">
      <dgm:prSet/>
      <dgm:spPr/>
      <dgm:t>
        <a:bodyPr/>
        <a:lstStyle/>
        <a:p>
          <a:endParaRPr lang="en-US"/>
        </a:p>
      </dgm:t>
    </dgm:pt>
    <dgm:pt modelId="{B4629E9E-4BC8-446B-A106-6FEE5CF0AB72}">
      <dgm:prSet/>
      <dgm:spPr/>
      <dgm:t>
        <a:bodyPr/>
        <a:lstStyle/>
        <a:p>
          <a:r>
            <a:rPr lang="en-US" b="1"/>
            <a:t>Silicon manufacture</a:t>
          </a:r>
        </a:p>
      </dgm:t>
    </dgm:pt>
    <dgm:pt modelId="{498358B2-F731-4FFF-AD9F-F779ED5CCAB9}" type="parTrans" cxnId="{0A2307A2-9BD9-4DE2-8893-A30DB2BB3091}">
      <dgm:prSet/>
      <dgm:spPr/>
      <dgm:t>
        <a:bodyPr/>
        <a:lstStyle/>
        <a:p>
          <a:endParaRPr lang="en-US"/>
        </a:p>
      </dgm:t>
    </dgm:pt>
    <dgm:pt modelId="{F0E5048D-62B8-4184-B4A2-F223E623297B}" type="sibTrans" cxnId="{0A2307A2-9BD9-4DE2-8893-A30DB2BB3091}">
      <dgm:prSet/>
      <dgm:spPr/>
      <dgm:t>
        <a:bodyPr/>
        <a:lstStyle/>
        <a:p>
          <a:endParaRPr lang="en-US"/>
        </a:p>
      </dgm:t>
    </dgm:pt>
    <dgm:pt modelId="{0A1A74B1-23F1-481D-AA70-7D575AA5D902}">
      <dgm:prSet phldrT="[Text]"/>
      <dgm:spPr/>
      <dgm:t>
        <a:bodyPr/>
        <a:lstStyle/>
        <a:p>
          <a:r>
            <a:rPr lang="en-US">
              <a:latin typeface="+mj-lt"/>
            </a:rPr>
            <a:t>Inventory updates</a:t>
          </a:r>
        </a:p>
      </dgm:t>
    </dgm:pt>
    <dgm:pt modelId="{6F8D534B-C3A7-4C0E-8F0E-CB3D9319C3F7}" type="sibTrans" cxnId="{5EC52763-7A0B-466A-815A-A0D1CAEAD795}">
      <dgm:prSet/>
      <dgm:spPr/>
      <dgm:t>
        <a:bodyPr/>
        <a:lstStyle/>
        <a:p>
          <a:endParaRPr lang="en-US"/>
        </a:p>
      </dgm:t>
    </dgm:pt>
    <dgm:pt modelId="{B9913842-3366-4139-9E28-CE3736FB4656}" type="parTrans" cxnId="{5EC52763-7A0B-466A-815A-A0D1CAEAD795}">
      <dgm:prSet/>
      <dgm:spPr/>
      <dgm:t>
        <a:bodyPr/>
        <a:lstStyle/>
        <a:p>
          <a:endParaRPr lang="en-US"/>
        </a:p>
      </dgm:t>
    </dgm:pt>
    <dgm:pt modelId="{37A2C4F3-CB43-45D0-B333-42D6026F8B69}">
      <dgm:prSet phldrT="[Text]"/>
      <dgm:spPr/>
      <dgm:t>
        <a:bodyPr/>
        <a:lstStyle/>
        <a:p>
          <a:r>
            <a:rPr lang="en-US">
              <a:latin typeface="+mj-lt"/>
            </a:rPr>
            <a:t>Tracking KPIs</a:t>
          </a:r>
        </a:p>
      </dgm:t>
    </dgm:pt>
    <dgm:pt modelId="{2BE4DBF4-748D-4B8C-B475-C78599502548}" type="sibTrans" cxnId="{287434D7-859B-402C-9A8D-73F16875C7E3}">
      <dgm:prSet/>
      <dgm:spPr/>
      <dgm:t>
        <a:bodyPr/>
        <a:lstStyle/>
        <a:p>
          <a:endParaRPr lang="en-US"/>
        </a:p>
      </dgm:t>
    </dgm:pt>
    <dgm:pt modelId="{733AD718-9C09-4EFA-866F-9A6A9F9FE9D8}" type="parTrans" cxnId="{287434D7-859B-402C-9A8D-73F16875C7E3}">
      <dgm:prSet/>
      <dgm:spPr/>
      <dgm:t>
        <a:bodyPr/>
        <a:lstStyle/>
        <a:p>
          <a:endParaRPr lang="en-US"/>
        </a:p>
      </dgm:t>
    </dgm:pt>
    <dgm:pt modelId="{3809F555-D908-49B7-A27A-CA40CE615A86}">
      <dgm:prSet/>
      <dgm:spPr/>
      <dgm:t>
        <a:bodyPr/>
        <a:lstStyle/>
        <a:p>
          <a:r>
            <a:rPr lang="en-US">
              <a:latin typeface="+mj-lt"/>
            </a:rPr>
            <a:t>Architecture planning</a:t>
          </a:r>
        </a:p>
      </dgm:t>
    </dgm:pt>
    <dgm:pt modelId="{EE28A25E-9027-4D06-B7A7-8C5B9E262D6A}" type="parTrans" cxnId="{63D13711-E367-49F8-A21E-AA70465EC8D2}">
      <dgm:prSet/>
      <dgm:spPr/>
      <dgm:t>
        <a:bodyPr/>
        <a:lstStyle/>
        <a:p>
          <a:endParaRPr lang="en-US"/>
        </a:p>
      </dgm:t>
    </dgm:pt>
    <dgm:pt modelId="{234D149E-0C49-4F84-90D1-188F024434B9}" type="sibTrans" cxnId="{63D13711-E367-49F8-A21E-AA70465EC8D2}">
      <dgm:prSet/>
      <dgm:spPr/>
      <dgm:t>
        <a:bodyPr/>
        <a:lstStyle/>
        <a:p>
          <a:endParaRPr lang="en-US"/>
        </a:p>
      </dgm:t>
    </dgm:pt>
    <dgm:pt modelId="{1A669ABC-AB28-4E6F-BCDB-70C68A730ACD}">
      <dgm:prSet/>
      <dgm:spPr/>
      <dgm:t>
        <a:bodyPr/>
        <a:lstStyle/>
        <a:p>
          <a:r>
            <a:rPr lang="en-US">
              <a:latin typeface="+mj-lt"/>
            </a:rPr>
            <a:t>Hardware development</a:t>
          </a:r>
        </a:p>
      </dgm:t>
    </dgm:pt>
    <dgm:pt modelId="{33B9A7CD-D4B4-4273-B55B-A3FF321C3588}" type="parTrans" cxnId="{1C9FA270-AFE1-4ACB-9182-AD8D6734706E}">
      <dgm:prSet/>
      <dgm:spPr/>
      <dgm:t>
        <a:bodyPr/>
        <a:lstStyle/>
        <a:p>
          <a:endParaRPr lang="en-US"/>
        </a:p>
      </dgm:t>
    </dgm:pt>
    <dgm:pt modelId="{B1391E01-7B46-4D7C-979D-D1E5B998C95F}" type="sibTrans" cxnId="{1C9FA270-AFE1-4ACB-9182-AD8D6734706E}">
      <dgm:prSet/>
      <dgm:spPr/>
      <dgm:t>
        <a:bodyPr/>
        <a:lstStyle/>
        <a:p>
          <a:endParaRPr lang="en-US"/>
        </a:p>
      </dgm:t>
    </dgm:pt>
    <dgm:pt modelId="{44686B20-21B3-430B-BBE9-30EDE0B0DE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latin typeface="+mj-lt"/>
            </a:rPr>
            <a:t>Testing of chips</a:t>
          </a:r>
        </a:p>
      </dgm:t>
    </dgm:pt>
    <dgm:pt modelId="{E78ED03E-25D3-4142-A3A1-4569A889C676}" type="parTrans" cxnId="{15CE82FB-AC43-4C12-A902-17B01D2F6087}">
      <dgm:prSet/>
      <dgm:spPr/>
      <dgm:t>
        <a:bodyPr/>
        <a:lstStyle/>
        <a:p>
          <a:endParaRPr lang="en-US"/>
        </a:p>
      </dgm:t>
    </dgm:pt>
    <dgm:pt modelId="{4C1BE717-796D-4EEB-8ED4-22AB7AEE09C8}" type="sibTrans" cxnId="{15CE82FB-AC43-4C12-A902-17B01D2F6087}">
      <dgm:prSet/>
      <dgm:spPr/>
      <dgm:t>
        <a:bodyPr/>
        <a:lstStyle/>
        <a:p>
          <a:endParaRPr lang="en-US"/>
        </a:p>
      </dgm:t>
    </dgm:pt>
    <dgm:pt modelId="{3189AD2D-C899-483F-A165-0A7177A144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latin typeface="+mj-lt"/>
            </a:rPr>
            <a:t>Finding bugs</a:t>
          </a:r>
        </a:p>
      </dgm:t>
    </dgm:pt>
    <dgm:pt modelId="{4401CD65-BAA6-45CE-9F82-9F662CBC722B}" type="parTrans" cxnId="{FB28FFA9-790C-4CD6-A32F-2DC76C351AEE}">
      <dgm:prSet/>
      <dgm:spPr/>
      <dgm:t>
        <a:bodyPr/>
        <a:lstStyle/>
        <a:p>
          <a:endParaRPr lang="en-US"/>
        </a:p>
      </dgm:t>
    </dgm:pt>
    <dgm:pt modelId="{270FF5DF-614C-4683-BA53-0CAEB3FEF3EF}" type="sibTrans" cxnId="{FB28FFA9-790C-4CD6-A32F-2DC76C351AEE}">
      <dgm:prSet/>
      <dgm:spPr/>
      <dgm:t>
        <a:bodyPr/>
        <a:lstStyle/>
        <a:p>
          <a:endParaRPr lang="en-US"/>
        </a:p>
      </dgm:t>
    </dgm:pt>
    <dgm:pt modelId="{73EEEA10-B7B5-47B9-9038-617CB9FBCB33}">
      <dgm:prSet/>
      <dgm:spPr/>
      <dgm:t>
        <a:bodyPr/>
        <a:lstStyle/>
        <a:p>
          <a:r>
            <a:rPr lang="en-US">
              <a:latin typeface="+mj-lt"/>
            </a:rPr>
            <a:t>Chip planning</a:t>
          </a:r>
        </a:p>
      </dgm:t>
    </dgm:pt>
    <dgm:pt modelId="{23C19AF8-2171-47D7-BF4E-17AC632653BD}" type="parTrans" cxnId="{BB14607F-211C-4D80-83EE-C7B914AA3296}">
      <dgm:prSet/>
      <dgm:spPr/>
      <dgm:t>
        <a:bodyPr/>
        <a:lstStyle/>
        <a:p>
          <a:endParaRPr lang="en-US"/>
        </a:p>
      </dgm:t>
    </dgm:pt>
    <dgm:pt modelId="{01F72A69-5D61-4A8D-9EB6-CD5C8621946C}" type="sibTrans" cxnId="{BB14607F-211C-4D80-83EE-C7B914AA3296}">
      <dgm:prSet/>
      <dgm:spPr/>
      <dgm:t>
        <a:bodyPr/>
        <a:lstStyle/>
        <a:p>
          <a:endParaRPr lang="en-US"/>
        </a:p>
      </dgm:t>
    </dgm:pt>
    <dgm:pt modelId="{90F489A5-579A-4C63-8922-E07D5C79DBCD}">
      <dgm:prSet/>
      <dgm:spPr/>
      <dgm:t>
        <a:bodyPr/>
        <a:lstStyle/>
        <a:p>
          <a:r>
            <a:rPr lang="en-US">
              <a:latin typeface="+mj-lt"/>
            </a:rPr>
            <a:t>Manufacture chips based on order size</a:t>
          </a:r>
        </a:p>
      </dgm:t>
    </dgm:pt>
    <dgm:pt modelId="{0FD95DA8-7E3E-4A5F-A299-9FC8B5853DB7}" type="parTrans" cxnId="{4D0B782D-1A0F-46BE-A3CC-F1683A901C2A}">
      <dgm:prSet/>
      <dgm:spPr/>
      <dgm:t>
        <a:bodyPr/>
        <a:lstStyle/>
        <a:p>
          <a:endParaRPr lang="en-US"/>
        </a:p>
      </dgm:t>
    </dgm:pt>
    <dgm:pt modelId="{5CC7BFB0-79CA-438F-AF05-99FCE28A4708}" type="sibTrans" cxnId="{4D0B782D-1A0F-46BE-A3CC-F1683A901C2A}">
      <dgm:prSet/>
      <dgm:spPr/>
      <dgm:t>
        <a:bodyPr/>
        <a:lstStyle/>
        <a:p>
          <a:endParaRPr lang="en-US"/>
        </a:p>
      </dgm:t>
    </dgm:pt>
    <dgm:pt modelId="{4D147508-C831-42B2-9F20-5886119C3692}" type="pres">
      <dgm:prSet presAssocID="{388FC175-582E-489B-8763-EDD8F1FD4125}" presName="Name0" presStyleCnt="0">
        <dgm:presLayoutVars>
          <dgm:dir/>
          <dgm:animLvl val="lvl"/>
          <dgm:resizeHandles val="exact"/>
        </dgm:presLayoutVars>
      </dgm:prSet>
      <dgm:spPr/>
    </dgm:pt>
    <dgm:pt modelId="{CFB65C68-5B9E-4DE2-910F-4C888F04EDC2}" type="pres">
      <dgm:prSet presAssocID="{BE5C5B4E-CEEF-48D3-B782-30602A627904}" presName="composite" presStyleCnt="0"/>
      <dgm:spPr/>
    </dgm:pt>
    <dgm:pt modelId="{E3487124-9F87-41F8-84C4-87ECC7DAF031}" type="pres">
      <dgm:prSet presAssocID="{BE5C5B4E-CEEF-48D3-B782-30602A627904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A30F104-456E-423A-B0DB-A208B3B1A1E6}" type="pres">
      <dgm:prSet presAssocID="{BE5C5B4E-CEEF-48D3-B782-30602A627904}" presName="desTx" presStyleLbl="alignAccFollowNode1" presStyleIdx="0" presStyleCnt="7">
        <dgm:presLayoutVars>
          <dgm:bulletEnabled val="1"/>
        </dgm:presLayoutVars>
      </dgm:prSet>
      <dgm:spPr/>
    </dgm:pt>
    <dgm:pt modelId="{B70588E2-C3FF-43AF-947B-EBE10D8F1A16}" type="pres">
      <dgm:prSet presAssocID="{BD25E9D0-7AB5-434A-BDEC-DE6B197CA1FD}" presName="space" presStyleCnt="0"/>
      <dgm:spPr/>
    </dgm:pt>
    <dgm:pt modelId="{3A440088-30D5-400B-97C8-D15F31787B89}" type="pres">
      <dgm:prSet presAssocID="{BCF01E4C-F0BD-4EEE-9952-E5445F1699F1}" presName="composite" presStyleCnt="0"/>
      <dgm:spPr/>
    </dgm:pt>
    <dgm:pt modelId="{20EB90DF-BD16-4FA3-BF99-FFA45FC8BBA8}" type="pres">
      <dgm:prSet presAssocID="{BCF01E4C-F0BD-4EEE-9952-E5445F1699F1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EAEE03D5-276A-4365-BF51-1BB867DFC8F3}" type="pres">
      <dgm:prSet presAssocID="{BCF01E4C-F0BD-4EEE-9952-E5445F1699F1}" presName="desTx" presStyleLbl="alignAccFollowNode1" presStyleIdx="1" presStyleCnt="7">
        <dgm:presLayoutVars>
          <dgm:bulletEnabled val="1"/>
        </dgm:presLayoutVars>
      </dgm:prSet>
      <dgm:spPr/>
    </dgm:pt>
    <dgm:pt modelId="{BA390A1B-11AD-44FF-9968-A67A296CD51A}" type="pres">
      <dgm:prSet presAssocID="{AF8C3C27-A0CE-4722-A2CE-3C1355152B84}" presName="space" presStyleCnt="0"/>
      <dgm:spPr/>
    </dgm:pt>
    <dgm:pt modelId="{9B778BB9-1B71-49B1-8024-F13D107EBB13}" type="pres">
      <dgm:prSet presAssocID="{558A14E8-F0E0-4DF2-BD32-F9FF93A178F0}" presName="composite" presStyleCnt="0"/>
      <dgm:spPr/>
    </dgm:pt>
    <dgm:pt modelId="{0E1F2F0C-95E5-4EBB-BC18-FA447DA6508A}" type="pres">
      <dgm:prSet presAssocID="{558A14E8-F0E0-4DF2-BD32-F9FF93A178F0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E07A9A0-BFF0-4B53-A5BF-E789F3479A85}" type="pres">
      <dgm:prSet presAssocID="{558A14E8-F0E0-4DF2-BD32-F9FF93A178F0}" presName="desTx" presStyleLbl="alignAccFollowNode1" presStyleIdx="2" presStyleCnt="7">
        <dgm:presLayoutVars>
          <dgm:bulletEnabled val="1"/>
        </dgm:presLayoutVars>
      </dgm:prSet>
      <dgm:spPr/>
    </dgm:pt>
    <dgm:pt modelId="{E000ABB9-DA08-441E-BEBA-CBF3EBC8CB92}" type="pres">
      <dgm:prSet presAssocID="{7A5369D0-C1B8-422F-8987-37580F690CE0}" presName="space" presStyleCnt="0"/>
      <dgm:spPr/>
    </dgm:pt>
    <dgm:pt modelId="{E8227F79-D65C-47A8-A5D9-6E6218081DA2}" type="pres">
      <dgm:prSet presAssocID="{45C7C12E-655C-455A-8BEA-C1909D74DD8D}" presName="composite" presStyleCnt="0"/>
      <dgm:spPr/>
    </dgm:pt>
    <dgm:pt modelId="{D2EF74B6-9BBA-40F5-92FB-98A6C99768DF}" type="pres">
      <dgm:prSet presAssocID="{45C7C12E-655C-455A-8BEA-C1909D74DD8D}" presName="parTx" presStyleLbl="alignNode1" presStyleIdx="3" presStyleCnt="7" custLinFactNeighborX="547" custLinFactNeighborY="-4763">
        <dgm:presLayoutVars>
          <dgm:chMax val="0"/>
          <dgm:chPref val="0"/>
          <dgm:bulletEnabled val="1"/>
        </dgm:presLayoutVars>
      </dgm:prSet>
      <dgm:spPr/>
    </dgm:pt>
    <dgm:pt modelId="{1388DE1A-CAFA-492F-91AF-4E6DAE5B5D5B}" type="pres">
      <dgm:prSet presAssocID="{45C7C12E-655C-455A-8BEA-C1909D74DD8D}" presName="desTx" presStyleLbl="alignAccFollowNode1" presStyleIdx="3" presStyleCnt="7">
        <dgm:presLayoutVars>
          <dgm:bulletEnabled val="1"/>
        </dgm:presLayoutVars>
      </dgm:prSet>
      <dgm:spPr/>
    </dgm:pt>
    <dgm:pt modelId="{DE3952E3-3115-4C69-8D4A-6DDD6389D556}" type="pres">
      <dgm:prSet presAssocID="{0ECFBEAE-3321-4C11-B33B-26061851A718}" presName="space" presStyleCnt="0"/>
      <dgm:spPr/>
    </dgm:pt>
    <dgm:pt modelId="{E3F7AF70-ED76-4F1A-9449-583EA14C56F1}" type="pres">
      <dgm:prSet presAssocID="{C69EEE76-E13D-4DCD-AC5A-C6F8A93BE77E}" presName="composite" presStyleCnt="0"/>
      <dgm:spPr/>
    </dgm:pt>
    <dgm:pt modelId="{93EA6286-508D-43C0-AAE0-206DDB0BC1ED}" type="pres">
      <dgm:prSet presAssocID="{C69EEE76-E13D-4DCD-AC5A-C6F8A93BE77E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821F7B1C-38ED-44F1-A968-39894FDA0412}" type="pres">
      <dgm:prSet presAssocID="{C69EEE76-E13D-4DCD-AC5A-C6F8A93BE77E}" presName="desTx" presStyleLbl="alignAccFollowNode1" presStyleIdx="4" presStyleCnt="7">
        <dgm:presLayoutVars>
          <dgm:bulletEnabled val="1"/>
        </dgm:presLayoutVars>
      </dgm:prSet>
      <dgm:spPr/>
    </dgm:pt>
    <dgm:pt modelId="{A53BFD74-64CD-439A-801E-096F92ABD6D3}" type="pres">
      <dgm:prSet presAssocID="{0E293C79-B867-49C9-9172-D75881789DD9}" presName="space" presStyleCnt="0"/>
      <dgm:spPr/>
    </dgm:pt>
    <dgm:pt modelId="{240EEB59-1145-4D1D-93E3-8EDA0AA67BD2}" type="pres">
      <dgm:prSet presAssocID="{18CA772B-3C9C-436A-9467-58CD8A0172F0}" presName="composite" presStyleCnt="0"/>
      <dgm:spPr/>
    </dgm:pt>
    <dgm:pt modelId="{12CAE7CC-EE80-4E6E-B0D2-F3025DAB6B60}" type="pres">
      <dgm:prSet presAssocID="{18CA772B-3C9C-436A-9467-58CD8A0172F0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353C0659-CB7B-41A2-96B6-95966465E13C}" type="pres">
      <dgm:prSet presAssocID="{18CA772B-3C9C-436A-9467-58CD8A0172F0}" presName="desTx" presStyleLbl="alignAccFollowNode1" presStyleIdx="5" presStyleCnt="7">
        <dgm:presLayoutVars>
          <dgm:bulletEnabled val="1"/>
        </dgm:presLayoutVars>
      </dgm:prSet>
      <dgm:spPr/>
    </dgm:pt>
    <dgm:pt modelId="{91E9F2EE-2870-4A1E-A791-DB8757B4DCC3}" type="pres">
      <dgm:prSet presAssocID="{4B0A281C-64D3-40DE-BBC6-A771190BC31D}" presName="space" presStyleCnt="0"/>
      <dgm:spPr/>
    </dgm:pt>
    <dgm:pt modelId="{52E8DC71-36E8-414F-BDFC-D150A0EECBDC}" type="pres">
      <dgm:prSet presAssocID="{B4629E9E-4BC8-446B-A106-6FEE5CF0AB72}" presName="composite" presStyleCnt="0"/>
      <dgm:spPr/>
    </dgm:pt>
    <dgm:pt modelId="{F8D60928-1519-4DAD-A41F-C88A56EEBE96}" type="pres">
      <dgm:prSet presAssocID="{B4629E9E-4BC8-446B-A106-6FEE5CF0AB72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ED247183-74BF-45DD-8C02-D04B877ACA06}" type="pres">
      <dgm:prSet presAssocID="{B4629E9E-4BC8-446B-A106-6FEE5CF0AB72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63D13711-E367-49F8-A21E-AA70465EC8D2}" srcId="{45C7C12E-655C-455A-8BEA-C1909D74DD8D}" destId="{3809F555-D908-49B7-A27A-CA40CE615A86}" srcOrd="0" destOrd="0" parTransId="{EE28A25E-9027-4D06-B7A7-8C5B9E262D6A}" sibTransId="{234D149E-0C49-4F84-90D1-188F024434B9}"/>
    <dgm:cxn modelId="{9AB26811-E783-4073-8F78-8177D20A5120}" type="presOf" srcId="{3189AD2D-C899-483F-A165-0A7177A14437}" destId="{821F7B1C-38ED-44F1-A968-39894FDA0412}" srcOrd="0" destOrd="1" presId="urn:microsoft.com/office/officeart/2005/8/layout/hList1"/>
    <dgm:cxn modelId="{D5AB821B-1338-49C2-B7D2-50202C483C21}" srcId="{388FC175-582E-489B-8763-EDD8F1FD4125}" destId="{558A14E8-F0E0-4DF2-BD32-F9FF93A178F0}" srcOrd="2" destOrd="0" parTransId="{3FB06037-D25B-4FB2-8F66-3DF652B4E4F7}" sibTransId="{7A5369D0-C1B8-422F-8987-37580F690CE0}"/>
    <dgm:cxn modelId="{1796231D-E4C1-4EEF-98FF-3BC630D3281C}" type="presOf" srcId="{BCF01E4C-F0BD-4EEE-9952-E5445F1699F1}" destId="{20EB90DF-BD16-4FA3-BF99-FFA45FC8BBA8}" srcOrd="0" destOrd="0" presId="urn:microsoft.com/office/officeart/2005/8/layout/hList1"/>
    <dgm:cxn modelId="{FD308420-1576-4345-BFEE-D0E1C2908771}" type="presOf" srcId="{45C7C12E-655C-455A-8BEA-C1909D74DD8D}" destId="{D2EF74B6-9BBA-40F5-92FB-98A6C99768DF}" srcOrd="0" destOrd="0" presId="urn:microsoft.com/office/officeart/2005/8/layout/hList1"/>
    <dgm:cxn modelId="{9CEC1423-A6AC-4ED1-8652-7F10587DFF34}" srcId="{BE5C5B4E-CEEF-48D3-B782-30602A627904}" destId="{370711A1-4677-4A5F-8F56-931466E5ABC3}" srcOrd="0" destOrd="0" parTransId="{7DA4FB86-2E05-45A3-81D9-8D790CC9C274}" sibTransId="{F43489DA-FC8C-410E-BF08-2AA2DCC05BDF}"/>
    <dgm:cxn modelId="{4D0B782D-1A0F-46BE-A3CC-F1683A901C2A}" srcId="{B4629E9E-4BC8-446B-A106-6FEE5CF0AB72}" destId="{90F489A5-579A-4C63-8922-E07D5C79DBCD}" srcOrd="0" destOrd="0" parTransId="{0FD95DA8-7E3E-4A5F-A299-9FC8B5853DB7}" sibTransId="{5CC7BFB0-79CA-438F-AF05-99FCE28A4708}"/>
    <dgm:cxn modelId="{33F6343D-4BC5-4AB1-9F8D-DC00B4E59242}" srcId="{558A14E8-F0E0-4DF2-BD32-F9FF93A178F0}" destId="{BB85546B-8C5B-42CC-9F23-CD7A54C13180}" srcOrd="1" destOrd="0" parTransId="{251C4048-D702-4D38-9B2B-F6D385EAB60F}" sibTransId="{04285B43-CAA2-4C78-951E-6B2C32530154}"/>
    <dgm:cxn modelId="{1C93B860-D725-4162-B9F6-0A07F2FDB682}" type="presOf" srcId="{0A1A74B1-23F1-481D-AA70-7D575AA5D902}" destId="{EAEE03D5-276A-4365-BF51-1BB867DFC8F3}" srcOrd="0" destOrd="0" presId="urn:microsoft.com/office/officeart/2005/8/layout/hList1"/>
    <dgm:cxn modelId="{5EC52763-7A0B-466A-815A-A0D1CAEAD795}" srcId="{BCF01E4C-F0BD-4EEE-9952-E5445F1699F1}" destId="{0A1A74B1-23F1-481D-AA70-7D575AA5D902}" srcOrd="0" destOrd="0" parTransId="{B9913842-3366-4139-9E28-CE3736FB4656}" sibTransId="{6F8D534B-C3A7-4C0E-8F0E-CB3D9319C3F7}"/>
    <dgm:cxn modelId="{C2B55466-3990-4B3E-B4DE-D901D206D01C}" type="presOf" srcId="{558A14E8-F0E0-4DF2-BD32-F9FF93A178F0}" destId="{0E1F2F0C-95E5-4EBB-BC18-FA447DA6508A}" srcOrd="0" destOrd="0" presId="urn:microsoft.com/office/officeart/2005/8/layout/hList1"/>
    <dgm:cxn modelId="{415AD548-5B5D-4BE0-9A5D-6A12356FB967}" type="presOf" srcId="{44686B20-21B3-430B-BBE9-30EDE0B0DE2F}" destId="{821F7B1C-38ED-44F1-A968-39894FDA0412}" srcOrd="0" destOrd="0" presId="urn:microsoft.com/office/officeart/2005/8/layout/hList1"/>
    <dgm:cxn modelId="{F399AC69-F030-4DBA-9507-B7A65D5175F6}" srcId="{558A14E8-F0E0-4DF2-BD32-F9FF93A178F0}" destId="{B3947EBA-9A5E-4395-87CF-8670150C7381}" srcOrd="0" destOrd="0" parTransId="{58C3E519-E4F9-41A3-9A87-F981DD52A031}" sibTransId="{E1B21B50-C26F-43AA-99E3-9DBFB994BE1E}"/>
    <dgm:cxn modelId="{7D4B656A-CB69-451C-B420-FF419C9C1FF5}" type="presOf" srcId="{B3947EBA-9A5E-4395-87CF-8670150C7381}" destId="{CE07A9A0-BFF0-4B53-A5BF-E789F3479A85}" srcOrd="0" destOrd="0" presId="urn:microsoft.com/office/officeart/2005/8/layout/hList1"/>
    <dgm:cxn modelId="{C5F2BC4E-9174-48BC-AA0E-E2B18D9FBEE8}" type="presOf" srcId="{BB85546B-8C5B-42CC-9F23-CD7A54C13180}" destId="{CE07A9A0-BFF0-4B53-A5BF-E789F3479A85}" srcOrd="0" destOrd="1" presId="urn:microsoft.com/office/officeart/2005/8/layout/hList1"/>
    <dgm:cxn modelId="{1C9FA270-AFE1-4ACB-9182-AD8D6734706E}" srcId="{45C7C12E-655C-455A-8BEA-C1909D74DD8D}" destId="{1A669ABC-AB28-4E6F-BCDB-70C68A730ACD}" srcOrd="1" destOrd="0" parTransId="{33B9A7CD-D4B4-4273-B55B-A3FF321C3588}" sibTransId="{B1391E01-7B46-4D7C-979D-D1E5B998C95F}"/>
    <dgm:cxn modelId="{990A7275-A731-4B10-A262-054F7BEB1772}" type="presOf" srcId="{37A2C4F3-CB43-45D0-B333-42D6026F8B69}" destId="{EAEE03D5-276A-4365-BF51-1BB867DFC8F3}" srcOrd="0" destOrd="1" presId="urn:microsoft.com/office/officeart/2005/8/layout/hList1"/>
    <dgm:cxn modelId="{398BE85A-ACE8-40B0-B089-10B5364A2FE4}" type="presOf" srcId="{73EEEA10-B7B5-47B9-9038-617CB9FBCB33}" destId="{353C0659-CB7B-41A2-96B6-95966465E13C}" srcOrd="0" destOrd="0" presId="urn:microsoft.com/office/officeart/2005/8/layout/hList1"/>
    <dgm:cxn modelId="{BB14607F-211C-4D80-83EE-C7B914AA3296}" srcId="{18CA772B-3C9C-436A-9467-58CD8A0172F0}" destId="{73EEEA10-B7B5-47B9-9038-617CB9FBCB33}" srcOrd="0" destOrd="0" parTransId="{23C19AF8-2171-47D7-BF4E-17AC632653BD}" sibTransId="{01F72A69-5D61-4A8D-9EB6-CD5C8621946C}"/>
    <dgm:cxn modelId="{DC7DAD8B-31C9-4A23-873E-0A1CAF2BD81B}" type="presOf" srcId="{BE5C5B4E-CEEF-48D3-B782-30602A627904}" destId="{E3487124-9F87-41F8-84C4-87ECC7DAF031}" srcOrd="0" destOrd="0" presId="urn:microsoft.com/office/officeart/2005/8/layout/hList1"/>
    <dgm:cxn modelId="{4D42FC8C-1372-4BE7-A251-833A7682AA4C}" srcId="{388FC175-582E-489B-8763-EDD8F1FD4125}" destId="{C69EEE76-E13D-4DCD-AC5A-C6F8A93BE77E}" srcOrd="4" destOrd="0" parTransId="{380DC93B-C117-440D-A11F-81BE3F852D9F}" sibTransId="{0E293C79-B867-49C9-9172-D75881789DD9}"/>
    <dgm:cxn modelId="{9B1FAD8D-A599-4707-94F0-22DF93F95207}" srcId="{388FC175-582E-489B-8763-EDD8F1FD4125}" destId="{BE5C5B4E-CEEF-48D3-B782-30602A627904}" srcOrd="0" destOrd="0" parTransId="{47FD5027-1250-404F-BCB0-DE08769D0E26}" sibTransId="{BD25E9D0-7AB5-434A-BDEC-DE6B197CA1FD}"/>
    <dgm:cxn modelId="{E3D9B58D-6DD0-44B7-BC7B-7599879A3CCC}" type="presOf" srcId="{1A669ABC-AB28-4E6F-BCDB-70C68A730ACD}" destId="{1388DE1A-CAFA-492F-91AF-4E6DAE5B5D5B}" srcOrd="0" destOrd="1" presId="urn:microsoft.com/office/officeart/2005/8/layout/hList1"/>
    <dgm:cxn modelId="{32060C8E-1F4D-4313-9189-57B91F93C7DD}" srcId="{BE5C5B4E-CEEF-48D3-B782-30602A627904}" destId="{03B1CC34-0560-4D52-B6AA-6E987324E602}" srcOrd="1" destOrd="0" parTransId="{A1F5EAA0-0A0A-4E6F-8CF0-FAC378855F52}" sibTransId="{6E401DBC-1957-4DDA-9BA7-D37FB8DA55CC}"/>
    <dgm:cxn modelId="{07E9AC96-B883-42A3-8A83-D1F2643005F4}" type="presOf" srcId="{3809F555-D908-49B7-A27A-CA40CE615A86}" destId="{1388DE1A-CAFA-492F-91AF-4E6DAE5B5D5B}" srcOrd="0" destOrd="0" presId="urn:microsoft.com/office/officeart/2005/8/layout/hList1"/>
    <dgm:cxn modelId="{0A2307A2-9BD9-4DE2-8893-A30DB2BB3091}" srcId="{388FC175-582E-489B-8763-EDD8F1FD4125}" destId="{B4629E9E-4BC8-446B-A106-6FEE5CF0AB72}" srcOrd="6" destOrd="0" parTransId="{498358B2-F731-4FFF-AD9F-F779ED5CCAB9}" sibTransId="{F0E5048D-62B8-4184-B4A2-F223E623297B}"/>
    <dgm:cxn modelId="{12DE75A3-422A-4386-8AAF-5656777D04F3}" type="presOf" srcId="{C69EEE76-E13D-4DCD-AC5A-C6F8A93BE77E}" destId="{93EA6286-508D-43C0-AAE0-206DDB0BC1ED}" srcOrd="0" destOrd="0" presId="urn:microsoft.com/office/officeart/2005/8/layout/hList1"/>
    <dgm:cxn modelId="{FB28FFA9-790C-4CD6-A32F-2DC76C351AEE}" srcId="{C69EEE76-E13D-4DCD-AC5A-C6F8A93BE77E}" destId="{3189AD2D-C899-483F-A165-0A7177A14437}" srcOrd="1" destOrd="0" parTransId="{4401CD65-BAA6-45CE-9F82-9F662CBC722B}" sibTransId="{270FF5DF-614C-4683-BA53-0CAEB3FEF3EF}"/>
    <dgm:cxn modelId="{E43CA3AA-7A7D-4EE5-9F98-7FCBB254516B}" srcId="{388FC175-582E-489B-8763-EDD8F1FD4125}" destId="{18CA772B-3C9C-436A-9467-58CD8A0172F0}" srcOrd="5" destOrd="0" parTransId="{04708F1D-000C-404A-9C57-B68FA66DF7E4}" sibTransId="{4B0A281C-64D3-40DE-BBC6-A771190BC31D}"/>
    <dgm:cxn modelId="{D6D33EAB-85BF-4B21-8193-6E221D582320}" type="presOf" srcId="{B4629E9E-4BC8-446B-A106-6FEE5CF0AB72}" destId="{F8D60928-1519-4DAD-A41F-C88A56EEBE96}" srcOrd="0" destOrd="0" presId="urn:microsoft.com/office/officeart/2005/8/layout/hList1"/>
    <dgm:cxn modelId="{0B088EB6-668A-4417-9D0E-28EA5C0CB09E}" type="presOf" srcId="{370711A1-4677-4A5F-8F56-931466E5ABC3}" destId="{0A30F104-456E-423A-B0DB-A208B3B1A1E6}" srcOrd="0" destOrd="0" presId="urn:microsoft.com/office/officeart/2005/8/layout/hList1"/>
    <dgm:cxn modelId="{6DFD37CC-C5B3-4FC8-9A7A-19EA022FE436}" type="presOf" srcId="{90F489A5-579A-4C63-8922-E07D5C79DBCD}" destId="{ED247183-74BF-45DD-8C02-D04B877ACA06}" srcOrd="0" destOrd="0" presId="urn:microsoft.com/office/officeart/2005/8/layout/hList1"/>
    <dgm:cxn modelId="{060F9DCF-9F9A-4B6E-B3B6-23A729DC0F01}" type="presOf" srcId="{03B1CC34-0560-4D52-B6AA-6E987324E602}" destId="{0A30F104-456E-423A-B0DB-A208B3B1A1E6}" srcOrd="0" destOrd="1" presId="urn:microsoft.com/office/officeart/2005/8/layout/hList1"/>
    <dgm:cxn modelId="{287434D7-859B-402C-9A8D-73F16875C7E3}" srcId="{BCF01E4C-F0BD-4EEE-9952-E5445F1699F1}" destId="{37A2C4F3-CB43-45D0-B333-42D6026F8B69}" srcOrd="1" destOrd="0" parTransId="{733AD718-9C09-4EFA-866F-9A6A9F9FE9D8}" sibTransId="{2BE4DBF4-748D-4B8C-B475-C78599502548}"/>
    <dgm:cxn modelId="{352967E6-D298-4D97-9A0B-DAD3A30F86B3}" srcId="{388FC175-582E-489B-8763-EDD8F1FD4125}" destId="{45C7C12E-655C-455A-8BEA-C1909D74DD8D}" srcOrd="3" destOrd="0" parTransId="{E9D92286-D88C-4585-8A09-520E2D0254DD}" sibTransId="{0ECFBEAE-3321-4C11-B33B-26061851A718}"/>
    <dgm:cxn modelId="{8A214FEB-25D4-4D9A-9305-74C44B67F1D5}" type="presOf" srcId="{388FC175-582E-489B-8763-EDD8F1FD4125}" destId="{4D147508-C831-42B2-9F20-5886119C3692}" srcOrd="0" destOrd="0" presId="urn:microsoft.com/office/officeart/2005/8/layout/hList1"/>
    <dgm:cxn modelId="{37F531ED-D42A-41AF-99EF-5EAD5878C3F5}" type="presOf" srcId="{18CA772B-3C9C-436A-9467-58CD8A0172F0}" destId="{12CAE7CC-EE80-4E6E-B0D2-F3025DAB6B60}" srcOrd="0" destOrd="0" presId="urn:microsoft.com/office/officeart/2005/8/layout/hList1"/>
    <dgm:cxn modelId="{D86E43F6-B9E5-405D-AD2D-5ABBB9204A3C}" srcId="{388FC175-582E-489B-8763-EDD8F1FD4125}" destId="{BCF01E4C-F0BD-4EEE-9952-E5445F1699F1}" srcOrd="1" destOrd="0" parTransId="{AD180F0C-CC43-4D85-B4C9-6FDF1C2018D3}" sibTransId="{AF8C3C27-A0CE-4722-A2CE-3C1355152B84}"/>
    <dgm:cxn modelId="{15CE82FB-AC43-4C12-A902-17B01D2F6087}" srcId="{C69EEE76-E13D-4DCD-AC5A-C6F8A93BE77E}" destId="{44686B20-21B3-430B-BBE9-30EDE0B0DE2F}" srcOrd="0" destOrd="0" parTransId="{E78ED03E-25D3-4142-A3A1-4569A889C676}" sibTransId="{4C1BE717-796D-4EEB-8ED4-22AB7AEE09C8}"/>
    <dgm:cxn modelId="{5D188D07-AC14-4E3B-A6FB-F7294E00F2E8}" type="presParOf" srcId="{4D147508-C831-42B2-9F20-5886119C3692}" destId="{CFB65C68-5B9E-4DE2-910F-4C888F04EDC2}" srcOrd="0" destOrd="0" presId="urn:microsoft.com/office/officeart/2005/8/layout/hList1"/>
    <dgm:cxn modelId="{53BB94A8-850B-4CB9-85DF-12EB5C51C887}" type="presParOf" srcId="{CFB65C68-5B9E-4DE2-910F-4C888F04EDC2}" destId="{E3487124-9F87-41F8-84C4-87ECC7DAF031}" srcOrd="0" destOrd="0" presId="urn:microsoft.com/office/officeart/2005/8/layout/hList1"/>
    <dgm:cxn modelId="{7F81E45F-DB57-4CDA-9B10-5BBE9F0A65BC}" type="presParOf" srcId="{CFB65C68-5B9E-4DE2-910F-4C888F04EDC2}" destId="{0A30F104-456E-423A-B0DB-A208B3B1A1E6}" srcOrd="1" destOrd="0" presId="urn:microsoft.com/office/officeart/2005/8/layout/hList1"/>
    <dgm:cxn modelId="{401AEEC8-7F81-49E3-8FDF-84458EC0615A}" type="presParOf" srcId="{4D147508-C831-42B2-9F20-5886119C3692}" destId="{B70588E2-C3FF-43AF-947B-EBE10D8F1A16}" srcOrd="1" destOrd="0" presId="urn:microsoft.com/office/officeart/2005/8/layout/hList1"/>
    <dgm:cxn modelId="{3ACFBD6E-5212-4D3B-8989-28F46BD2DF94}" type="presParOf" srcId="{4D147508-C831-42B2-9F20-5886119C3692}" destId="{3A440088-30D5-400B-97C8-D15F31787B89}" srcOrd="2" destOrd="0" presId="urn:microsoft.com/office/officeart/2005/8/layout/hList1"/>
    <dgm:cxn modelId="{D435FB6D-7C4F-46D3-B42D-56E915C6A015}" type="presParOf" srcId="{3A440088-30D5-400B-97C8-D15F31787B89}" destId="{20EB90DF-BD16-4FA3-BF99-FFA45FC8BBA8}" srcOrd="0" destOrd="0" presId="urn:microsoft.com/office/officeart/2005/8/layout/hList1"/>
    <dgm:cxn modelId="{940CD793-1232-426D-B570-092DA888256B}" type="presParOf" srcId="{3A440088-30D5-400B-97C8-D15F31787B89}" destId="{EAEE03D5-276A-4365-BF51-1BB867DFC8F3}" srcOrd="1" destOrd="0" presId="urn:microsoft.com/office/officeart/2005/8/layout/hList1"/>
    <dgm:cxn modelId="{6DDE6A5C-38C9-43A5-B301-170F544B5E6C}" type="presParOf" srcId="{4D147508-C831-42B2-9F20-5886119C3692}" destId="{BA390A1B-11AD-44FF-9968-A67A296CD51A}" srcOrd="3" destOrd="0" presId="urn:microsoft.com/office/officeart/2005/8/layout/hList1"/>
    <dgm:cxn modelId="{08D08307-783A-4D6A-9B85-84D99FDD6E12}" type="presParOf" srcId="{4D147508-C831-42B2-9F20-5886119C3692}" destId="{9B778BB9-1B71-49B1-8024-F13D107EBB13}" srcOrd="4" destOrd="0" presId="urn:microsoft.com/office/officeart/2005/8/layout/hList1"/>
    <dgm:cxn modelId="{565E54A1-8127-44C3-B249-D5E1741854ED}" type="presParOf" srcId="{9B778BB9-1B71-49B1-8024-F13D107EBB13}" destId="{0E1F2F0C-95E5-4EBB-BC18-FA447DA6508A}" srcOrd="0" destOrd="0" presId="urn:microsoft.com/office/officeart/2005/8/layout/hList1"/>
    <dgm:cxn modelId="{9D36270E-3CCC-441F-8492-D0AC2FFB4812}" type="presParOf" srcId="{9B778BB9-1B71-49B1-8024-F13D107EBB13}" destId="{CE07A9A0-BFF0-4B53-A5BF-E789F3479A85}" srcOrd="1" destOrd="0" presId="urn:microsoft.com/office/officeart/2005/8/layout/hList1"/>
    <dgm:cxn modelId="{6517A6F5-05A7-4B40-B8C4-E837A93C92CE}" type="presParOf" srcId="{4D147508-C831-42B2-9F20-5886119C3692}" destId="{E000ABB9-DA08-441E-BEBA-CBF3EBC8CB92}" srcOrd="5" destOrd="0" presId="urn:microsoft.com/office/officeart/2005/8/layout/hList1"/>
    <dgm:cxn modelId="{69931E33-6AEE-43BB-BEE9-7E9B8D0CDFF6}" type="presParOf" srcId="{4D147508-C831-42B2-9F20-5886119C3692}" destId="{E8227F79-D65C-47A8-A5D9-6E6218081DA2}" srcOrd="6" destOrd="0" presId="urn:microsoft.com/office/officeart/2005/8/layout/hList1"/>
    <dgm:cxn modelId="{629FC57B-F89D-4AF4-9EC3-76FC62F6170E}" type="presParOf" srcId="{E8227F79-D65C-47A8-A5D9-6E6218081DA2}" destId="{D2EF74B6-9BBA-40F5-92FB-98A6C99768DF}" srcOrd="0" destOrd="0" presId="urn:microsoft.com/office/officeart/2005/8/layout/hList1"/>
    <dgm:cxn modelId="{F43E049E-F6CD-4C9B-8AAC-AB9DF824B0C2}" type="presParOf" srcId="{E8227F79-D65C-47A8-A5D9-6E6218081DA2}" destId="{1388DE1A-CAFA-492F-91AF-4E6DAE5B5D5B}" srcOrd="1" destOrd="0" presId="urn:microsoft.com/office/officeart/2005/8/layout/hList1"/>
    <dgm:cxn modelId="{07CBA4D8-F88E-48F9-A559-F0E08EC67444}" type="presParOf" srcId="{4D147508-C831-42B2-9F20-5886119C3692}" destId="{DE3952E3-3115-4C69-8D4A-6DDD6389D556}" srcOrd="7" destOrd="0" presId="urn:microsoft.com/office/officeart/2005/8/layout/hList1"/>
    <dgm:cxn modelId="{913EC9B7-55A1-4E7E-81AA-91C2CE029C7D}" type="presParOf" srcId="{4D147508-C831-42B2-9F20-5886119C3692}" destId="{E3F7AF70-ED76-4F1A-9449-583EA14C56F1}" srcOrd="8" destOrd="0" presId="urn:microsoft.com/office/officeart/2005/8/layout/hList1"/>
    <dgm:cxn modelId="{5B8543C6-E566-4D91-A3D9-BD3AB7A889BF}" type="presParOf" srcId="{E3F7AF70-ED76-4F1A-9449-583EA14C56F1}" destId="{93EA6286-508D-43C0-AAE0-206DDB0BC1ED}" srcOrd="0" destOrd="0" presId="urn:microsoft.com/office/officeart/2005/8/layout/hList1"/>
    <dgm:cxn modelId="{C9EFEF54-4C1E-4325-A6CB-B591020F8575}" type="presParOf" srcId="{E3F7AF70-ED76-4F1A-9449-583EA14C56F1}" destId="{821F7B1C-38ED-44F1-A968-39894FDA0412}" srcOrd="1" destOrd="0" presId="urn:microsoft.com/office/officeart/2005/8/layout/hList1"/>
    <dgm:cxn modelId="{1BF9A91D-A962-4A54-BF2B-1E060213C546}" type="presParOf" srcId="{4D147508-C831-42B2-9F20-5886119C3692}" destId="{A53BFD74-64CD-439A-801E-096F92ABD6D3}" srcOrd="9" destOrd="0" presId="urn:microsoft.com/office/officeart/2005/8/layout/hList1"/>
    <dgm:cxn modelId="{D6FA44B6-B340-4D17-AAF7-43034E83E55A}" type="presParOf" srcId="{4D147508-C831-42B2-9F20-5886119C3692}" destId="{240EEB59-1145-4D1D-93E3-8EDA0AA67BD2}" srcOrd="10" destOrd="0" presId="urn:microsoft.com/office/officeart/2005/8/layout/hList1"/>
    <dgm:cxn modelId="{38D00A99-8F40-45E0-AB84-56511AF08CB2}" type="presParOf" srcId="{240EEB59-1145-4D1D-93E3-8EDA0AA67BD2}" destId="{12CAE7CC-EE80-4E6E-B0D2-F3025DAB6B60}" srcOrd="0" destOrd="0" presId="urn:microsoft.com/office/officeart/2005/8/layout/hList1"/>
    <dgm:cxn modelId="{AB5B97DA-B34D-4536-B747-D8FC40DF96B6}" type="presParOf" srcId="{240EEB59-1145-4D1D-93E3-8EDA0AA67BD2}" destId="{353C0659-CB7B-41A2-96B6-95966465E13C}" srcOrd="1" destOrd="0" presId="urn:microsoft.com/office/officeart/2005/8/layout/hList1"/>
    <dgm:cxn modelId="{EF2196C3-FF33-46C8-BFFF-51429B2C30C2}" type="presParOf" srcId="{4D147508-C831-42B2-9F20-5886119C3692}" destId="{91E9F2EE-2870-4A1E-A791-DB8757B4DCC3}" srcOrd="11" destOrd="0" presId="urn:microsoft.com/office/officeart/2005/8/layout/hList1"/>
    <dgm:cxn modelId="{63AAE684-3C3C-4930-ABC3-732B89AE5280}" type="presParOf" srcId="{4D147508-C831-42B2-9F20-5886119C3692}" destId="{52E8DC71-36E8-414F-BDFC-D150A0EECBDC}" srcOrd="12" destOrd="0" presId="urn:microsoft.com/office/officeart/2005/8/layout/hList1"/>
    <dgm:cxn modelId="{8C964850-AA31-4017-A2EC-58813D4BAE3F}" type="presParOf" srcId="{52E8DC71-36E8-414F-BDFC-D150A0EECBDC}" destId="{F8D60928-1519-4DAD-A41F-C88A56EEBE96}" srcOrd="0" destOrd="0" presId="urn:microsoft.com/office/officeart/2005/8/layout/hList1"/>
    <dgm:cxn modelId="{243CFF99-6E8A-40C5-82EC-F06F2C883420}" type="presParOf" srcId="{52E8DC71-36E8-414F-BDFC-D150A0EECBDC}" destId="{ED247183-74BF-45DD-8C02-D04B877ACA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21F2A8-CD7C-42D0-BDC4-3DB310ECF878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406167-523F-43B7-A6B5-1B0BE73D9E8A}">
      <dgm:prSet phldrT="[Text]" custT="1"/>
      <dgm:spPr/>
      <dgm:t>
        <a:bodyPr/>
        <a:lstStyle/>
        <a:p>
          <a:pPr algn="ctr"/>
          <a:r>
            <a:rPr lang="en-US" sz="2800">
              <a:latin typeface="+mj-lt"/>
            </a:rPr>
            <a:t>Optimize delivery time</a:t>
          </a:r>
        </a:p>
      </dgm:t>
    </dgm:pt>
    <dgm:pt modelId="{E67C9086-E4AB-4773-8CFD-512D73AB2CB1}" type="parTrans" cxnId="{6B8C30EC-2F12-48A6-8CA9-6C4E0516897C}">
      <dgm:prSet/>
      <dgm:spPr/>
      <dgm:t>
        <a:bodyPr/>
        <a:lstStyle/>
        <a:p>
          <a:endParaRPr lang="en-US"/>
        </a:p>
      </dgm:t>
    </dgm:pt>
    <dgm:pt modelId="{F78545A3-94F0-4CBE-85AB-6224AF7EB4B7}" type="sibTrans" cxnId="{6B8C30EC-2F12-48A6-8CA9-6C4E0516897C}">
      <dgm:prSet/>
      <dgm:spPr/>
      <dgm:t>
        <a:bodyPr/>
        <a:lstStyle/>
        <a:p>
          <a:endParaRPr lang="en-US"/>
        </a:p>
      </dgm:t>
    </dgm:pt>
    <dgm:pt modelId="{5CAD9DCF-302C-4143-9684-2359B76C3F95}">
      <dgm:prSet phldrT="[Text]" custT="1"/>
      <dgm:spPr/>
      <dgm:t>
        <a:bodyPr/>
        <a:lstStyle/>
        <a:p>
          <a:pPr algn="ctr"/>
          <a:r>
            <a:rPr lang="en-US" sz="2800">
              <a:latin typeface="+mj-lt"/>
            </a:rPr>
            <a:t>Order tracking</a:t>
          </a:r>
        </a:p>
      </dgm:t>
    </dgm:pt>
    <dgm:pt modelId="{82150844-DF13-4C9C-A50B-AE59C99D4BA7}" type="parTrans" cxnId="{EED4AA76-A9DE-4505-BC2B-BD62B062450A}">
      <dgm:prSet/>
      <dgm:spPr/>
      <dgm:t>
        <a:bodyPr/>
        <a:lstStyle/>
        <a:p>
          <a:endParaRPr lang="en-US"/>
        </a:p>
      </dgm:t>
    </dgm:pt>
    <dgm:pt modelId="{6DB6F7F2-D5B4-4878-9CCF-761BAD5FD270}" type="sibTrans" cxnId="{EED4AA76-A9DE-4505-BC2B-BD62B062450A}">
      <dgm:prSet/>
      <dgm:spPr/>
      <dgm:t>
        <a:bodyPr/>
        <a:lstStyle/>
        <a:p>
          <a:endParaRPr lang="en-US"/>
        </a:p>
      </dgm:t>
    </dgm:pt>
    <dgm:pt modelId="{4FCF2833-CA13-4CB3-ABEC-0A74E87DAFE9}">
      <dgm:prSet phldrT="[Text]" custT="1"/>
      <dgm:spPr/>
      <dgm:t>
        <a:bodyPr/>
        <a:lstStyle/>
        <a:p>
          <a:pPr algn="ctr"/>
          <a:r>
            <a:rPr lang="en-US" sz="2800">
              <a:latin typeface="+mj-lt"/>
            </a:rPr>
            <a:t>Tracking financial targets</a:t>
          </a:r>
        </a:p>
      </dgm:t>
    </dgm:pt>
    <dgm:pt modelId="{75ECDB7B-1AF5-460B-A3D7-70DB6057B9C8}" type="parTrans" cxnId="{041FE21C-15A4-48B6-A551-1665E0476B98}">
      <dgm:prSet/>
      <dgm:spPr/>
      <dgm:t>
        <a:bodyPr/>
        <a:lstStyle/>
        <a:p>
          <a:endParaRPr lang="en-US"/>
        </a:p>
      </dgm:t>
    </dgm:pt>
    <dgm:pt modelId="{DAB263C1-19FF-4C2A-B8A2-45D86A0C3434}" type="sibTrans" cxnId="{041FE21C-15A4-48B6-A551-1665E0476B98}">
      <dgm:prSet/>
      <dgm:spPr/>
      <dgm:t>
        <a:bodyPr/>
        <a:lstStyle/>
        <a:p>
          <a:endParaRPr lang="en-US"/>
        </a:p>
      </dgm:t>
    </dgm:pt>
    <dgm:pt modelId="{57E9728C-CFFF-445E-BE4B-75DE85642C49}" type="pres">
      <dgm:prSet presAssocID="{3121F2A8-CD7C-42D0-BDC4-3DB310ECF878}" presName="Name0" presStyleCnt="0">
        <dgm:presLayoutVars>
          <dgm:dir/>
          <dgm:resizeHandles val="exact"/>
        </dgm:presLayoutVars>
      </dgm:prSet>
      <dgm:spPr/>
    </dgm:pt>
    <dgm:pt modelId="{A25ED343-18D0-43EE-B9B3-443898C305D3}" type="pres">
      <dgm:prSet presAssocID="{0C406167-523F-43B7-A6B5-1B0BE73D9E8A}" presName="composite" presStyleCnt="0"/>
      <dgm:spPr/>
    </dgm:pt>
    <dgm:pt modelId="{04028F00-67AD-42C2-8765-383816871468}" type="pres">
      <dgm:prSet presAssocID="{0C406167-523F-43B7-A6B5-1B0BE73D9E8A}" presName="rect1" presStyleLbl="trAlignAcc1" presStyleIdx="0" presStyleCnt="3">
        <dgm:presLayoutVars>
          <dgm:bulletEnabled val="1"/>
        </dgm:presLayoutVars>
      </dgm:prSet>
      <dgm:spPr/>
    </dgm:pt>
    <dgm:pt modelId="{21C04864-E3B1-4EB2-9AB5-301D740A28CA}" type="pres">
      <dgm:prSet presAssocID="{0C406167-523F-43B7-A6B5-1B0BE73D9E8A}" presName="rect2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  <dgm:extLst>
        <a:ext uri="{E40237B7-FDA0-4F09-8148-C483321AD2D9}">
          <dgm14:cNvPr xmlns:dgm14="http://schemas.microsoft.com/office/drawing/2010/diagram" id="0" name="" descr="Inside the clock"/>
        </a:ext>
      </dgm:extLst>
    </dgm:pt>
    <dgm:pt modelId="{3718EF7F-7652-4D78-88FA-A42DBB24A8E4}" type="pres">
      <dgm:prSet presAssocID="{F78545A3-94F0-4CBE-85AB-6224AF7EB4B7}" presName="sibTrans" presStyleCnt="0"/>
      <dgm:spPr/>
    </dgm:pt>
    <dgm:pt modelId="{297CC45B-82F5-43AB-A5EA-836E95A2B468}" type="pres">
      <dgm:prSet presAssocID="{5CAD9DCF-302C-4143-9684-2359B76C3F95}" presName="composite" presStyleCnt="0"/>
      <dgm:spPr/>
    </dgm:pt>
    <dgm:pt modelId="{07169553-2153-4907-8D6C-FE4B9ED62455}" type="pres">
      <dgm:prSet presAssocID="{5CAD9DCF-302C-4143-9684-2359B76C3F95}" presName="rect1" presStyleLbl="trAlignAcc1" presStyleIdx="1" presStyleCnt="3">
        <dgm:presLayoutVars>
          <dgm:bulletEnabled val="1"/>
        </dgm:presLayoutVars>
      </dgm:prSet>
      <dgm:spPr/>
    </dgm:pt>
    <dgm:pt modelId="{A99E71EA-5BCA-4F68-A9AC-489E041A89AA}" type="pres">
      <dgm:prSet presAssocID="{5CAD9DCF-302C-4143-9684-2359B76C3F95}" presName="rect2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Wall of advesive notes with one standing out"/>
        </a:ext>
      </dgm:extLst>
    </dgm:pt>
    <dgm:pt modelId="{24BB87CD-D273-4324-BD24-105E0D834BE7}" type="pres">
      <dgm:prSet presAssocID="{6DB6F7F2-D5B4-4878-9CCF-761BAD5FD270}" presName="sibTrans" presStyleCnt="0"/>
      <dgm:spPr/>
    </dgm:pt>
    <dgm:pt modelId="{600A85D8-BACF-40B1-9AD5-A24151239B43}" type="pres">
      <dgm:prSet presAssocID="{4FCF2833-CA13-4CB3-ABEC-0A74E87DAFE9}" presName="composite" presStyleCnt="0"/>
      <dgm:spPr/>
    </dgm:pt>
    <dgm:pt modelId="{5FB20327-D838-499F-ADB6-CDC6017B2FEE}" type="pres">
      <dgm:prSet presAssocID="{4FCF2833-CA13-4CB3-ABEC-0A74E87DAFE9}" presName="rect1" presStyleLbl="trAlignAcc1" presStyleIdx="2" presStyleCnt="3">
        <dgm:presLayoutVars>
          <dgm:bulletEnabled val="1"/>
        </dgm:presLayoutVars>
      </dgm:prSet>
      <dgm:spPr/>
    </dgm:pt>
    <dgm:pt modelId="{1FB3218B-B47F-42A5-B47D-4BB5CD1B810B}" type="pres">
      <dgm:prSet presAssocID="{4FCF2833-CA13-4CB3-ABEC-0A74E87DAFE9}" presName="rect2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n arrow hitting a bull's eye target"/>
        </a:ext>
      </dgm:extLst>
    </dgm:pt>
  </dgm:ptLst>
  <dgm:cxnLst>
    <dgm:cxn modelId="{A04EEE08-8537-4E2F-8BD4-892903E75682}" type="presOf" srcId="{4FCF2833-CA13-4CB3-ABEC-0A74E87DAFE9}" destId="{5FB20327-D838-499F-ADB6-CDC6017B2FEE}" srcOrd="0" destOrd="0" presId="urn:microsoft.com/office/officeart/2008/layout/PictureStrips"/>
    <dgm:cxn modelId="{1C928816-1D82-4356-B253-968441A64D3A}" type="presOf" srcId="{5CAD9DCF-302C-4143-9684-2359B76C3F95}" destId="{07169553-2153-4907-8D6C-FE4B9ED62455}" srcOrd="0" destOrd="0" presId="urn:microsoft.com/office/officeart/2008/layout/PictureStrips"/>
    <dgm:cxn modelId="{041FE21C-15A4-48B6-A551-1665E0476B98}" srcId="{3121F2A8-CD7C-42D0-BDC4-3DB310ECF878}" destId="{4FCF2833-CA13-4CB3-ABEC-0A74E87DAFE9}" srcOrd="2" destOrd="0" parTransId="{75ECDB7B-1AF5-460B-A3D7-70DB6057B9C8}" sibTransId="{DAB263C1-19FF-4C2A-B8A2-45D86A0C3434}"/>
    <dgm:cxn modelId="{EED4AA76-A9DE-4505-BC2B-BD62B062450A}" srcId="{3121F2A8-CD7C-42D0-BDC4-3DB310ECF878}" destId="{5CAD9DCF-302C-4143-9684-2359B76C3F95}" srcOrd="1" destOrd="0" parTransId="{82150844-DF13-4C9C-A50B-AE59C99D4BA7}" sibTransId="{6DB6F7F2-D5B4-4878-9CCF-761BAD5FD270}"/>
    <dgm:cxn modelId="{6464C178-B3FF-4E6C-B2D4-97A4AAC785A6}" type="presOf" srcId="{0C406167-523F-43B7-A6B5-1B0BE73D9E8A}" destId="{04028F00-67AD-42C2-8765-383816871468}" srcOrd="0" destOrd="0" presId="urn:microsoft.com/office/officeart/2008/layout/PictureStrips"/>
    <dgm:cxn modelId="{1D1E85A3-F0E5-4EAB-B465-26B9C43A7C61}" type="presOf" srcId="{3121F2A8-CD7C-42D0-BDC4-3DB310ECF878}" destId="{57E9728C-CFFF-445E-BE4B-75DE85642C49}" srcOrd="0" destOrd="0" presId="urn:microsoft.com/office/officeart/2008/layout/PictureStrips"/>
    <dgm:cxn modelId="{6B8C30EC-2F12-48A6-8CA9-6C4E0516897C}" srcId="{3121F2A8-CD7C-42D0-BDC4-3DB310ECF878}" destId="{0C406167-523F-43B7-A6B5-1B0BE73D9E8A}" srcOrd="0" destOrd="0" parTransId="{E67C9086-E4AB-4773-8CFD-512D73AB2CB1}" sibTransId="{F78545A3-94F0-4CBE-85AB-6224AF7EB4B7}"/>
    <dgm:cxn modelId="{2F7588EC-D707-4AA5-84F0-6BDD7D842D11}" type="presParOf" srcId="{57E9728C-CFFF-445E-BE4B-75DE85642C49}" destId="{A25ED343-18D0-43EE-B9B3-443898C305D3}" srcOrd="0" destOrd="0" presId="urn:microsoft.com/office/officeart/2008/layout/PictureStrips"/>
    <dgm:cxn modelId="{55649E6C-0702-4ABD-AC1B-7D88E5C7C28C}" type="presParOf" srcId="{A25ED343-18D0-43EE-B9B3-443898C305D3}" destId="{04028F00-67AD-42C2-8765-383816871468}" srcOrd="0" destOrd="0" presId="urn:microsoft.com/office/officeart/2008/layout/PictureStrips"/>
    <dgm:cxn modelId="{592E261C-40EE-43EB-B424-784BD40F174E}" type="presParOf" srcId="{A25ED343-18D0-43EE-B9B3-443898C305D3}" destId="{21C04864-E3B1-4EB2-9AB5-301D740A28CA}" srcOrd="1" destOrd="0" presId="urn:microsoft.com/office/officeart/2008/layout/PictureStrips"/>
    <dgm:cxn modelId="{87BCB139-AFB5-4ED5-8779-730F979DEAE3}" type="presParOf" srcId="{57E9728C-CFFF-445E-BE4B-75DE85642C49}" destId="{3718EF7F-7652-4D78-88FA-A42DBB24A8E4}" srcOrd="1" destOrd="0" presId="urn:microsoft.com/office/officeart/2008/layout/PictureStrips"/>
    <dgm:cxn modelId="{722B3016-9204-482D-84CF-670D5BDEC5BD}" type="presParOf" srcId="{57E9728C-CFFF-445E-BE4B-75DE85642C49}" destId="{297CC45B-82F5-43AB-A5EA-836E95A2B468}" srcOrd="2" destOrd="0" presId="urn:microsoft.com/office/officeart/2008/layout/PictureStrips"/>
    <dgm:cxn modelId="{D5FAA6F3-CC5F-4F78-A0D3-28EB83112A72}" type="presParOf" srcId="{297CC45B-82F5-43AB-A5EA-836E95A2B468}" destId="{07169553-2153-4907-8D6C-FE4B9ED62455}" srcOrd="0" destOrd="0" presId="urn:microsoft.com/office/officeart/2008/layout/PictureStrips"/>
    <dgm:cxn modelId="{0C7E1B47-5CF0-4E4F-BF76-45D0697BBBDF}" type="presParOf" srcId="{297CC45B-82F5-43AB-A5EA-836E95A2B468}" destId="{A99E71EA-5BCA-4F68-A9AC-489E041A89AA}" srcOrd="1" destOrd="0" presId="urn:microsoft.com/office/officeart/2008/layout/PictureStrips"/>
    <dgm:cxn modelId="{E2D8DCD2-D724-409E-9C0E-A8A0555ED7D5}" type="presParOf" srcId="{57E9728C-CFFF-445E-BE4B-75DE85642C49}" destId="{24BB87CD-D273-4324-BD24-105E0D834BE7}" srcOrd="3" destOrd="0" presId="urn:microsoft.com/office/officeart/2008/layout/PictureStrips"/>
    <dgm:cxn modelId="{E05D9170-26E8-463F-ACB6-49111D8B701C}" type="presParOf" srcId="{57E9728C-CFFF-445E-BE4B-75DE85642C49}" destId="{600A85D8-BACF-40B1-9AD5-A24151239B43}" srcOrd="4" destOrd="0" presId="urn:microsoft.com/office/officeart/2008/layout/PictureStrips"/>
    <dgm:cxn modelId="{C78E9123-3ECF-40B2-80A1-6E36B54E41D1}" type="presParOf" srcId="{600A85D8-BACF-40B1-9AD5-A24151239B43}" destId="{5FB20327-D838-499F-ADB6-CDC6017B2FEE}" srcOrd="0" destOrd="0" presId="urn:microsoft.com/office/officeart/2008/layout/PictureStrips"/>
    <dgm:cxn modelId="{5AE387C4-E380-4785-8A28-AFF3662CA89F}" type="presParOf" srcId="{600A85D8-BACF-40B1-9AD5-A24151239B43}" destId="{1FB3218B-B47F-42A5-B47D-4BB5CD1B810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BADED4-407D-4EA1-B3D0-F7543947372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E066FA-6273-48BD-BA39-9DACD9AF1485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With the increase in price of rare earth metals, we should come up a better version of present-day process, so that the company should be able to provide competitive price.</a:t>
          </a:r>
          <a:endParaRPr lang="en-US" dirty="0">
            <a:latin typeface="+mj-lt"/>
          </a:endParaRPr>
        </a:p>
      </dgm:t>
    </dgm:pt>
    <dgm:pt modelId="{53D95455-3329-4F6F-A8C5-7E909B9456EE}" type="parTrans" cxnId="{5FFE300B-7977-42DE-B488-2576FE1BCB08}">
      <dgm:prSet/>
      <dgm:spPr/>
      <dgm:t>
        <a:bodyPr/>
        <a:lstStyle/>
        <a:p>
          <a:pPr algn="l"/>
          <a:endParaRPr lang="en-US"/>
        </a:p>
      </dgm:t>
    </dgm:pt>
    <dgm:pt modelId="{D6CDDF7D-FCAA-4CE0-8517-97A49EB809C5}" type="sibTrans" cxnId="{5FFE300B-7977-42DE-B488-2576FE1BCB08}">
      <dgm:prSet/>
      <dgm:spPr/>
      <dgm:t>
        <a:bodyPr/>
        <a:lstStyle/>
        <a:p>
          <a:pPr algn="l"/>
          <a:endParaRPr lang="en-US"/>
        </a:p>
      </dgm:t>
    </dgm:pt>
    <dgm:pt modelId="{2589929B-3B61-4D4F-A912-70F025CEA5A3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Because the number of circuits on a microchip doubles every two years, orders and sales should double as well, and the company should be able to meet the deadline. </a:t>
          </a:r>
          <a:endParaRPr lang="en-US" dirty="0">
            <a:latin typeface="+mj-lt"/>
          </a:endParaRPr>
        </a:p>
      </dgm:t>
    </dgm:pt>
    <dgm:pt modelId="{EDB9D879-30DA-4577-8F55-23439FEFDC51}" type="parTrans" cxnId="{AF28E84E-1038-4641-A1A3-8CEB08558F2A}">
      <dgm:prSet/>
      <dgm:spPr/>
      <dgm:t>
        <a:bodyPr/>
        <a:lstStyle/>
        <a:p>
          <a:pPr algn="l"/>
          <a:endParaRPr lang="en-US"/>
        </a:p>
      </dgm:t>
    </dgm:pt>
    <dgm:pt modelId="{5F88C3D5-3E0A-4FE2-B9F8-325352DE1F83}" type="sibTrans" cxnId="{AF28E84E-1038-4641-A1A3-8CEB08558F2A}">
      <dgm:prSet/>
      <dgm:spPr/>
      <dgm:t>
        <a:bodyPr/>
        <a:lstStyle/>
        <a:p>
          <a:pPr algn="l"/>
          <a:endParaRPr lang="en-US"/>
        </a:p>
      </dgm:t>
    </dgm:pt>
    <dgm:pt modelId="{47B95505-188D-4C8D-96F5-84ACCA7CE8EF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Leveraging AI and IoT into this sector will be very beneficial.</a:t>
          </a:r>
          <a:endParaRPr lang="en-US" dirty="0">
            <a:latin typeface="+mj-lt"/>
          </a:endParaRPr>
        </a:p>
      </dgm:t>
    </dgm:pt>
    <dgm:pt modelId="{14C40D1F-32B3-441D-8DA0-E62158D738E9}" type="parTrans" cxnId="{399082C0-EDC9-48AA-95F2-CF137B8C5A37}">
      <dgm:prSet/>
      <dgm:spPr/>
      <dgm:t>
        <a:bodyPr/>
        <a:lstStyle/>
        <a:p>
          <a:pPr algn="l"/>
          <a:endParaRPr lang="en-US"/>
        </a:p>
      </dgm:t>
    </dgm:pt>
    <dgm:pt modelId="{C6FD0281-7086-4698-B92C-58238EA65E58}" type="sibTrans" cxnId="{399082C0-EDC9-48AA-95F2-CF137B8C5A37}">
      <dgm:prSet/>
      <dgm:spPr/>
      <dgm:t>
        <a:bodyPr/>
        <a:lstStyle/>
        <a:p>
          <a:pPr algn="l"/>
          <a:endParaRPr lang="en-US"/>
        </a:p>
      </dgm:t>
    </dgm:pt>
    <dgm:pt modelId="{6D853C81-65AF-4F3D-B3CD-E3C396984258}">
      <dgm:prSet/>
      <dgm:spPr/>
      <dgm:t>
        <a:bodyPr/>
        <a:lstStyle/>
        <a:p>
          <a:pPr algn="l"/>
          <a:r>
            <a:rPr lang="en-US" i="0" dirty="0">
              <a:latin typeface="+mj-lt"/>
            </a:rPr>
            <a:t>Combining tried-and-true technology with more advanced ones in a modular package can result in new designs, improved quality, and cost savings.</a:t>
          </a:r>
          <a:endParaRPr lang="en-US" dirty="0">
            <a:latin typeface="+mj-lt"/>
          </a:endParaRPr>
        </a:p>
      </dgm:t>
    </dgm:pt>
    <dgm:pt modelId="{17E66269-74B0-42B8-942D-82C0F301150B}" type="parTrans" cxnId="{FE64495A-B6E1-4477-9756-8423F167B479}">
      <dgm:prSet/>
      <dgm:spPr/>
      <dgm:t>
        <a:bodyPr/>
        <a:lstStyle/>
        <a:p>
          <a:pPr algn="l"/>
          <a:endParaRPr lang="en-US"/>
        </a:p>
      </dgm:t>
    </dgm:pt>
    <dgm:pt modelId="{0E84410C-77B4-4F9B-B99E-B8A244033625}" type="sibTrans" cxnId="{FE64495A-B6E1-4477-9756-8423F167B479}">
      <dgm:prSet/>
      <dgm:spPr/>
      <dgm:t>
        <a:bodyPr/>
        <a:lstStyle/>
        <a:p>
          <a:pPr algn="l"/>
          <a:endParaRPr lang="en-US"/>
        </a:p>
      </dgm:t>
    </dgm:pt>
    <dgm:pt modelId="{47186162-5C6F-4ED3-B332-C3723DDD8DBE}" type="pres">
      <dgm:prSet presAssocID="{CEBADED4-407D-4EA1-B3D0-F75439473725}" presName="vert0" presStyleCnt="0">
        <dgm:presLayoutVars>
          <dgm:dir/>
          <dgm:animOne val="branch"/>
          <dgm:animLvl val="lvl"/>
        </dgm:presLayoutVars>
      </dgm:prSet>
      <dgm:spPr/>
    </dgm:pt>
    <dgm:pt modelId="{E244C69E-EC2D-452E-A532-EDBC09727FE9}" type="pres">
      <dgm:prSet presAssocID="{71E066FA-6273-48BD-BA39-9DACD9AF1485}" presName="thickLine" presStyleLbl="alignNode1" presStyleIdx="0" presStyleCnt="4"/>
      <dgm:spPr/>
    </dgm:pt>
    <dgm:pt modelId="{F97C6F78-54A3-40CF-8C13-33DAB4AF9BAC}" type="pres">
      <dgm:prSet presAssocID="{71E066FA-6273-48BD-BA39-9DACD9AF1485}" presName="horz1" presStyleCnt="0"/>
      <dgm:spPr/>
    </dgm:pt>
    <dgm:pt modelId="{B03ACB96-6E50-4509-87D4-51BB3F6212A1}" type="pres">
      <dgm:prSet presAssocID="{71E066FA-6273-48BD-BA39-9DACD9AF1485}" presName="tx1" presStyleLbl="revTx" presStyleIdx="0" presStyleCnt="4"/>
      <dgm:spPr/>
    </dgm:pt>
    <dgm:pt modelId="{3988147E-C4D3-470E-BE9D-3CB136420BE2}" type="pres">
      <dgm:prSet presAssocID="{71E066FA-6273-48BD-BA39-9DACD9AF1485}" presName="vert1" presStyleCnt="0"/>
      <dgm:spPr/>
    </dgm:pt>
    <dgm:pt modelId="{EB7CF059-C459-4090-ABDD-347E976E6E40}" type="pres">
      <dgm:prSet presAssocID="{2589929B-3B61-4D4F-A912-70F025CEA5A3}" presName="thickLine" presStyleLbl="alignNode1" presStyleIdx="1" presStyleCnt="4"/>
      <dgm:spPr/>
    </dgm:pt>
    <dgm:pt modelId="{8992E777-5633-4A86-B545-2315FADB2687}" type="pres">
      <dgm:prSet presAssocID="{2589929B-3B61-4D4F-A912-70F025CEA5A3}" presName="horz1" presStyleCnt="0"/>
      <dgm:spPr/>
    </dgm:pt>
    <dgm:pt modelId="{66999EDD-0189-4A36-BEEB-7FC4EF036A91}" type="pres">
      <dgm:prSet presAssocID="{2589929B-3B61-4D4F-A912-70F025CEA5A3}" presName="tx1" presStyleLbl="revTx" presStyleIdx="1" presStyleCnt="4"/>
      <dgm:spPr/>
    </dgm:pt>
    <dgm:pt modelId="{BBBDDEFB-4AF5-4401-BE7C-8A2F85DF6334}" type="pres">
      <dgm:prSet presAssocID="{2589929B-3B61-4D4F-A912-70F025CEA5A3}" presName="vert1" presStyleCnt="0"/>
      <dgm:spPr/>
    </dgm:pt>
    <dgm:pt modelId="{559B52BB-483E-46BF-A615-8E73C5F7B717}" type="pres">
      <dgm:prSet presAssocID="{47B95505-188D-4C8D-96F5-84ACCA7CE8EF}" presName="thickLine" presStyleLbl="alignNode1" presStyleIdx="2" presStyleCnt="4"/>
      <dgm:spPr/>
    </dgm:pt>
    <dgm:pt modelId="{A44BD1BF-EDA1-43FF-A6B5-D409EE98FF5A}" type="pres">
      <dgm:prSet presAssocID="{47B95505-188D-4C8D-96F5-84ACCA7CE8EF}" presName="horz1" presStyleCnt="0"/>
      <dgm:spPr/>
    </dgm:pt>
    <dgm:pt modelId="{8B9EFFAB-E92F-4D57-B54A-93325FF40A01}" type="pres">
      <dgm:prSet presAssocID="{47B95505-188D-4C8D-96F5-84ACCA7CE8EF}" presName="tx1" presStyleLbl="revTx" presStyleIdx="2" presStyleCnt="4"/>
      <dgm:spPr/>
    </dgm:pt>
    <dgm:pt modelId="{7FCD0C5C-3680-4036-A9A0-78C62D49A272}" type="pres">
      <dgm:prSet presAssocID="{47B95505-188D-4C8D-96F5-84ACCA7CE8EF}" presName="vert1" presStyleCnt="0"/>
      <dgm:spPr/>
    </dgm:pt>
    <dgm:pt modelId="{9309A1C1-4C7D-402B-8D98-B2130C4FD853}" type="pres">
      <dgm:prSet presAssocID="{6D853C81-65AF-4F3D-B3CD-E3C396984258}" presName="thickLine" presStyleLbl="alignNode1" presStyleIdx="3" presStyleCnt="4"/>
      <dgm:spPr/>
    </dgm:pt>
    <dgm:pt modelId="{7A8C1E47-F08C-4A50-A3C8-D292D851710F}" type="pres">
      <dgm:prSet presAssocID="{6D853C81-65AF-4F3D-B3CD-E3C396984258}" presName="horz1" presStyleCnt="0"/>
      <dgm:spPr/>
    </dgm:pt>
    <dgm:pt modelId="{95469206-624E-4362-8374-ED22A4300BC3}" type="pres">
      <dgm:prSet presAssocID="{6D853C81-65AF-4F3D-B3CD-E3C396984258}" presName="tx1" presStyleLbl="revTx" presStyleIdx="3" presStyleCnt="4"/>
      <dgm:spPr/>
    </dgm:pt>
    <dgm:pt modelId="{F3AFF216-9BC9-4D7E-85D4-014DE4CC1DE1}" type="pres">
      <dgm:prSet presAssocID="{6D853C81-65AF-4F3D-B3CD-E3C396984258}" presName="vert1" presStyleCnt="0"/>
      <dgm:spPr/>
    </dgm:pt>
  </dgm:ptLst>
  <dgm:cxnLst>
    <dgm:cxn modelId="{9A11EE05-E0CB-4811-8AA2-7BFE869F500C}" type="presOf" srcId="{47B95505-188D-4C8D-96F5-84ACCA7CE8EF}" destId="{8B9EFFAB-E92F-4D57-B54A-93325FF40A01}" srcOrd="0" destOrd="0" presId="urn:microsoft.com/office/officeart/2008/layout/LinedList"/>
    <dgm:cxn modelId="{5FFE300B-7977-42DE-B488-2576FE1BCB08}" srcId="{CEBADED4-407D-4EA1-B3D0-F75439473725}" destId="{71E066FA-6273-48BD-BA39-9DACD9AF1485}" srcOrd="0" destOrd="0" parTransId="{53D95455-3329-4F6F-A8C5-7E909B9456EE}" sibTransId="{D6CDDF7D-FCAA-4CE0-8517-97A49EB809C5}"/>
    <dgm:cxn modelId="{DDAA8267-A4FD-4DAE-A94E-BD394E36B6B2}" type="presOf" srcId="{6D853C81-65AF-4F3D-B3CD-E3C396984258}" destId="{95469206-624E-4362-8374-ED22A4300BC3}" srcOrd="0" destOrd="0" presId="urn:microsoft.com/office/officeart/2008/layout/LinedList"/>
    <dgm:cxn modelId="{AF28E84E-1038-4641-A1A3-8CEB08558F2A}" srcId="{CEBADED4-407D-4EA1-B3D0-F75439473725}" destId="{2589929B-3B61-4D4F-A912-70F025CEA5A3}" srcOrd="1" destOrd="0" parTransId="{EDB9D879-30DA-4577-8F55-23439FEFDC51}" sibTransId="{5F88C3D5-3E0A-4FE2-B9F8-325352DE1F83}"/>
    <dgm:cxn modelId="{FE64495A-B6E1-4477-9756-8423F167B479}" srcId="{CEBADED4-407D-4EA1-B3D0-F75439473725}" destId="{6D853C81-65AF-4F3D-B3CD-E3C396984258}" srcOrd="3" destOrd="0" parTransId="{17E66269-74B0-42B8-942D-82C0F301150B}" sibTransId="{0E84410C-77B4-4F9B-B99E-B8A244033625}"/>
    <dgm:cxn modelId="{F53EEA8D-714A-4A86-BFE5-A3442BBEE835}" type="presOf" srcId="{2589929B-3B61-4D4F-A912-70F025CEA5A3}" destId="{66999EDD-0189-4A36-BEEB-7FC4EF036A91}" srcOrd="0" destOrd="0" presId="urn:microsoft.com/office/officeart/2008/layout/LinedList"/>
    <dgm:cxn modelId="{41B1218E-DECB-45A4-AA71-26B8D7AE5C58}" type="presOf" srcId="{CEBADED4-407D-4EA1-B3D0-F75439473725}" destId="{47186162-5C6F-4ED3-B332-C3723DDD8DBE}" srcOrd="0" destOrd="0" presId="urn:microsoft.com/office/officeart/2008/layout/LinedList"/>
    <dgm:cxn modelId="{399082C0-EDC9-48AA-95F2-CF137B8C5A37}" srcId="{CEBADED4-407D-4EA1-B3D0-F75439473725}" destId="{47B95505-188D-4C8D-96F5-84ACCA7CE8EF}" srcOrd="2" destOrd="0" parTransId="{14C40D1F-32B3-441D-8DA0-E62158D738E9}" sibTransId="{C6FD0281-7086-4698-B92C-58238EA65E58}"/>
    <dgm:cxn modelId="{C3BAD9E1-23A6-4871-9D1C-AF070C03CB59}" type="presOf" srcId="{71E066FA-6273-48BD-BA39-9DACD9AF1485}" destId="{B03ACB96-6E50-4509-87D4-51BB3F6212A1}" srcOrd="0" destOrd="0" presId="urn:microsoft.com/office/officeart/2008/layout/LinedList"/>
    <dgm:cxn modelId="{136C99B7-59FD-497A-834B-5F93D2472F45}" type="presParOf" srcId="{47186162-5C6F-4ED3-B332-C3723DDD8DBE}" destId="{E244C69E-EC2D-452E-A532-EDBC09727FE9}" srcOrd="0" destOrd="0" presId="urn:microsoft.com/office/officeart/2008/layout/LinedList"/>
    <dgm:cxn modelId="{CC9A9711-E03E-49DD-BE57-4ABFB78F0926}" type="presParOf" srcId="{47186162-5C6F-4ED3-B332-C3723DDD8DBE}" destId="{F97C6F78-54A3-40CF-8C13-33DAB4AF9BAC}" srcOrd="1" destOrd="0" presId="urn:microsoft.com/office/officeart/2008/layout/LinedList"/>
    <dgm:cxn modelId="{F04CDFD7-0D7E-4C4E-8E3C-7100B7C617DD}" type="presParOf" srcId="{F97C6F78-54A3-40CF-8C13-33DAB4AF9BAC}" destId="{B03ACB96-6E50-4509-87D4-51BB3F6212A1}" srcOrd="0" destOrd="0" presId="urn:microsoft.com/office/officeart/2008/layout/LinedList"/>
    <dgm:cxn modelId="{B33B5AC5-460A-4BCA-B897-741D41C6DC4A}" type="presParOf" srcId="{F97C6F78-54A3-40CF-8C13-33DAB4AF9BAC}" destId="{3988147E-C4D3-470E-BE9D-3CB136420BE2}" srcOrd="1" destOrd="0" presId="urn:microsoft.com/office/officeart/2008/layout/LinedList"/>
    <dgm:cxn modelId="{5254AF6A-783F-4162-8CF5-A9F6B9229A8E}" type="presParOf" srcId="{47186162-5C6F-4ED3-B332-C3723DDD8DBE}" destId="{EB7CF059-C459-4090-ABDD-347E976E6E40}" srcOrd="2" destOrd="0" presId="urn:microsoft.com/office/officeart/2008/layout/LinedList"/>
    <dgm:cxn modelId="{7AB85A0A-F12D-4686-9E67-BAD956B442FC}" type="presParOf" srcId="{47186162-5C6F-4ED3-B332-C3723DDD8DBE}" destId="{8992E777-5633-4A86-B545-2315FADB2687}" srcOrd="3" destOrd="0" presId="urn:microsoft.com/office/officeart/2008/layout/LinedList"/>
    <dgm:cxn modelId="{F98C34DE-A494-4DA4-88EE-9DB1378F489F}" type="presParOf" srcId="{8992E777-5633-4A86-B545-2315FADB2687}" destId="{66999EDD-0189-4A36-BEEB-7FC4EF036A91}" srcOrd="0" destOrd="0" presId="urn:microsoft.com/office/officeart/2008/layout/LinedList"/>
    <dgm:cxn modelId="{3D302625-319E-4031-9586-BE05EE9C24BD}" type="presParOf" srcId="{8992E777-5633-4A86-B545-2315FADB2687}" destId="{BBBDDEFB-4AF5-4401-BE7C-8A2F85DF6334}" srcOrd="1" destOrd="0" presId="urn:microsoft.com/office/officeart/2008/layout/LinedList"/>
    <dgm:cxn modelId="{87FACF2C-96BB-4859-B8BD-AC765658B7C8}" type="presParOf" srcId="{47186162-5C6F-4ED3-B332-C3723DDD8DBE}" destId="{559B52BB-483E-46BF-A615-8E73C5F7B717}" srcOrd="4" destOrd="0" presId="urn:microsoft.com/office/officeart/2008/layout/LinedList"/>
    <dgm:cxn modelId="{C186CFD0-581B-4A36-8BB2-251B4AEC5694}" type="presParOf" srcId="{47186162-5C6F-4ED3-B332-C3723DDD8DBE}" destId="{A44BD1BF-EDA1-43FF-A6B5-D409EE98FF5A}" srcOrd="5" destOrd="0" presId="urn:microsoft.com/office/officeart/2008/layout/LinedList"/>
    <dgm:cxn modelId="{FA50EEFB-4034-42B6-97E3-A206E9E5BD2E}" type="presParOf" srcId="{A44BD1BF-EDA1-43FF-A6B5-D409EE98FF5A}" destId="{8B9EFFAB-E92F-4D57-B54A-93325FF40A01}" srcOrd="0" destOrd="0" presId="urn:microsoft.com/office/officeart/2008/layout/LinedList"/>
    <dgm:cxn modelId="{1EC14449-7F5D-4A38-8844-0197DEEC63A4}" type="presParOf" srcId="{A44BD1BF-EDA1-43FF-A6B5-D409EE98FF5A}" destId="{7FCD0C5C-3680-4036-A9A0-78C62D49A272}" srcOrd="1" destOrd="0" presId="urn:microsoft.com/office/officeart/2008/layout/LinedList"/>
    <dgm:cxn modelId="{50070CAF-2D23-492F-80B5-E4E44BFEA3C4}" type="presParOf" srcId="{47186162-5C6F-4ED3-B332-C3723DDD8DBE}" destId="{9309A1C1-4C7D-402B-8D98-B2130C4FD853}" srcOrd="6" destOrd="0" presId="urn:microsoft.com/office/officeart/2008/layout/LinedList"/>
    <dgm:cxn modelId="{809CFDD1-4A88-41C2-96E3-F09F2F529590}" type="presParOf" srcId="{47186162-5C6F-4ED3-B332-C3723DDD8DBE}" destId="{7A8C1E47-F08C-4A50-A3C8-D292D851710F}" srcOrd="7" destOrd="0" presId="urn:microsoft.com/office/officeart/2008/layout/LinedList"/>
    <dgm:cxn modelId="{93AC93DD-F099-4140-B81D-F4836F710938}" type="presParOf" srcId="{7A8C1E47-F08C-4A50-A3C8-D292D851710F}" destId="{95469206-624E-4362-8374-ED22A4300BC3}" srcOrd="0" destOrd="0" presId="urn:microsoft.com/office/officeart/2008/layout/LinedList"/>
    <dgm:cxn modelId="{9F583F78-BAEE-4C5D-A8D2-D8B570227323}" type="presParOf" srcId="{7A8C1E47-F08C-4A50-A3C8-D292D851710F}" destId="{F3AFF216-9BC9-4D7E-85D4-014DE4CC1D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87124-9F87-41F8-84C4-87ECC7DAF031}">
      <dsp:nvSpPr>
        <dsp:cNvPr id="0" name=""/>
        <dsp:cNvSpPr/>
      </dsp:nvSpPr>
      <dsp:spPr>
        <a:xfrm>
          <a:off x="5043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Client</a:t>
          </a:r>
        </a:p>
      </dsp:txBody>
      <dsp:txXfrm>
        <a:off x="5043" y="2439473"/>
        <a:ext cx="1495818" cy="541152"/>
      </dsp:txXfrm>
    </dsp:sp>
    <dsp:sp modelId="{0A30F104-456E-423A-B0DB-A208B3B1A1E6}">
      <dsp:nvSpPr>
        <dsp:cNvPr id="0" name=""/>
        <dsp:cNvSpPr/>
      </dsp:nvSpPr>
      <dsp:spPr>
        <a:xfrm>
          <a:off x="5043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Places order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Requirements</a:t>
          </a:r>
        </a:p>
      </dsp:txBody>
      <dsp:txXfrm>
        <a:off x="5043" y="2980626"/>
        <a:ext cx="1495818" cy="1080843"/>
      </dsp:txXfrm>
    </dsp:sp>
    <dsp:sp modelId="{20EB90DF-BD16-4FA3-BF99-FFA45FC8BBA8}">
      <dsp:nvSpPr>
        <dsp:cNvPr id="0" name=""/>
        <dsp:cNvSpPr/>
      </dsp:nvSpPr>
      <dsp:spPr>
        <a:xfrm>
          <a:off x="1710276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Sales</a:t>
          </a:r>
        </a:p>
      </dsp:txBody>
      <dsp:txXfrm>
        <a:off x="1710276" y="2439473"/>
        <a:ext cx="1495818" cy="541152"/>
      </dsp:txXfrm>
    </dsp:sp>
    <dsp:sp modelId="{EAEE03D5-276A-4365-BF51-1BB867DFC8F3}">
      <dsp:nvSpPr>
        <dsp:cNvPr id="0" name=""/>
        <dsp:cNvSpPr/>
      </dsp:nvSpPr>
      <dsp:spPr>
        <a:xfrm>
          <a:off x="1710276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Inventory updates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Tracking KPIs</a:t>
          </a:r>
        </a:p>
      </dsp:txBody>
      <dsp:txXfrm>
        <a:off x="1710276" y="2980626"/>
        <a:ext cx="1495818" cy="1080843"/>
      </dsp:txXfrm>
    </dsp:sp>
    <dsp:sp modelId="{0E1F2F0C-95E5-4EBB-BC18-FA447DA6508A}">
      <dsp:nvSpPr>
        <dsp:cNvPr id="0" name=""/>
        <dsp:cNvSpPr/>
      </dsp:nvSpPr>
      <dsp:spPr>
        <a:xfrm>
          <a:off x="3415509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Project Manager</a:t>
          </a:r>
        </a:p>
      </dsp:txBody>
      <dsp:txXfrm>
        <a:off x="3415509" y="2439473"/>
        <a:ext cx="1495818" cy="541152"/>
      </dsp:txXfrm>
    </dsp:sp>
    <dsp:sp modelId="{CE07A9A0-BFF0-4B53-A5BF-E789F3479A85}">
      <dsp:nvSpPr>
        <dsp:cNvPr id="0" name=""/>
        <dsp:cNvSpPr/>
      </dsp:nvSpPr>
      <dsp:spPr>
        <a:xfrm>
          <a:off x="3415509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Assigns projects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Conduct meetings</a:t>
          </a:r>
        </a:p>
      </dsp:txBody>
      <dsp:txXfrm>
        <a:off x="3415509" y="2980626"/>
        <a:ext cx="1495818" cy="1080843"/>
      </dsp:txXfrm>
    </dsp:sp>
    <dsp:sp modelId="{D2EF74B6-9BBA-40F5-92FB-98A6C99768DF}">
      <dsp:nvSpPr>
        <dsp:cNvPr id="0" name=""/>
        <dsp:cNvSpPr/>
      </dsp:nvSpPr>
      <dsp:spPr>
        <a:xfrm>
          <a:off x="5128924" y="2413698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Design </a:t>
          </a:r>
        </a:p>
      </dsp:txBody>
      <dsp:txXfrm>
        <a:off x="5128924" y="2413698"/>
        <a:ext cx="1495818" cy="541152"/>
      </dsp:txXfrm>
    </dsp:sp>
    <dsp:sp modelId="{1388DE1A-CAFA-492F-91AF-4E6DAE5B5D5B}">
      <dsp:nvSpPr>
        <dsp:cNvPr id="0" name=""/>
        <dsp:cNvSpPr/>
      </dsp:nvSpPr>
      <dsp:spPr>
        <a:xfrm>
          <a:off x="5120742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Architecture planning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Hardware development</a:t>
          </a:r>
        </a:p>
      </dsp:txBody>
      <dsp:txXfrm>
        <a:off x="5120742" y="2980626"/>
        <a:ext cx="1495818" cy="1080843"/>
      </dsp:txXfrm>
    </dsp:sp>
    <dsp:sp modelId="{93EA6286-508D-43C0-AAE0-206DDB0BC1ED}">
      <dsp:nvSpPr>
        <dsp:cNvPr id="0" name=""/>
        <dsp:cNvSpPr/>
      </dsp:nvSpPr>
      <dsp:spPr>
        <a:xfrm>
          <a:off x="6825975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Verification</a:t>
          </a:r>
        </a:p>
      </dsp:txBody>
      <dsp:txXfrm>
        <a:off x="6825975" y="2439473"/>
        <a:ext cx="1495818" cy="541152"/>
      </dsp:txXfrm>
    </dsp:sp>
    <dsp:sp modelId="{821F7B1C-38ED-44F1-A968-39894FDA0412}">
      <dsp:nvSpPr>
        <dsp:cNvPr id="0" name=""/>
        <dsp:cNvSpPr/>
      </dsp:nvSpPr>
      <dsp:spPr>
        <a:xfrm>
          <a:off x="6825975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>
              <a:latin typeface="+mj-lt"/>
            </a:rPr>
            <a:t>Testing of chips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>
              <a:latin typeface="+mj-lt"/>
            </a:rPr>
            <a:t>Finding bugs</a:t>
          </a:r>
        </a:p>
      </dsp:txBody>
      <dsp:txXfrm>
        <a:off x="6825975" y="2980626"/>
        <a:ext cx="1495818" cy="1080843"/>
      </dsp:txXfrm>
    </dsp:sp>
    <dsp:sp modelId="{12CAE7CC-EE80-4E6E-B0D2-F3025DAB6B60}">
      <dsp:nvSpPr>
        <dsp:cNvPr id="0" name=""/>
        <dsp:cNvSpPr/>
      </dsp:nvSpPr>
      <dsp:spPr>
        <a:xfrm>
          <a:off x="8531208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Layout</a:t>
          </a:r>
        </a:p>
      </dsp:txBody>
      <dsp:txXfrm>
        <a:off x="8531208" y="2439473"/>
        <a:ext cx="1495818" cy="541152"/>
      </dsp:txXfrm>
    </dsp:sp>
    <dsp:sp modelId="{353C0659-CB7B-41A2-96B6-95966465E13C}">
      <dsp:nvSpPr>
        <dsp:cNvPr id="0" name=""/>
        <dsp:cNvSpPr/>
      </dsp:nvSpPr>
      <dsp:spPr>
        <a:xfrm>
          <a:off x="8531208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Chip planning</a:t>
          </a:r>
        </a:p>
      </dsp:txBody>
      <dsp:txXfrm>
        <a:off x="8531208" y="2980626"/>
        <a:ext cx="1495818" cy="1080843"/>
      </dsp:txXfrm>
    </dsp:sp>
    <dsp:sp modelId="{F8D60928-1519-4DAD-A41F-C88A56EEBE96}">
      <dsp:nvSpPr>
        <dsp:cNvPr id="0" name=""/>
        <dsp:cNvSpPr/>
      </dsp:nvSpPr>
      <dsp:spPr>
        <a:xfrm>
          <a:off x="10236442" y="2439473"/>
          <a:ext cx="1495818" cy="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Silicon manufacture</a:t>
          </a:r>
        </a:p>
      </dsp:txBody>
      <dsp:txXfrm>
        <a:off x="10236442" y="2439473"/>
        <a:ext cx="1495818" cy="541152"/>
      </dsp:txXfrm>
    </dsp:sp>
    <dsp:sp modelId="{ED247183-74BF-45DD-8C02-D04B877ACA06}">
      <dsp:nvSpPr>
        <dsp:cNvPr id="0" name=""/>
        <dsp:cNvSpPr/>
      </dsp:nvSpPr>
      <dsp:spPr>
        <a:xfrm>
          <a:off x="10236442" y="2980626"/>
          <a:ext cx="1495818" cy="108084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+mj-lt"/>
            </a:rPr>
            <a:t>Manufacture chips based on order size</a:t>
          </a:r>
        </a:p>
      </dsp:txBody>
      <dsp:txXfrm>
        <a:off x="10236442" y="2980626"/>
        <a:ext cx="1495818" cy="1080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28F00-67AD-42C2-8765-383816871468}">
      <dsp:nvSpPr>
        <dsp:cNvPr id="0" name=""/>
        <dsp:cNvSpPr/>
      </dsp:nvSpPr>
      <dsp:spPr>
        <a:xfrm>
          <a:off x="1140547" y="312063"/>
          <a:ext cx="3480551" cy="1087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717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Optimize delivery time</a:t>
          </a:r>
        </a:p>
      </dsp:txBody>
      <dsp:txXfrm>
        <a:off x="1140547" y="312063"/>
        <a:ext cx="3480551" cy="1087672"/>
      </dsp:txXfrm>
    </dsp:sp>
    <dsp:sp modelId="{21C04864-E3B1-4EB2-9AB5-301D740A28CA}">
      <dsp:nvSpPr>
        <dsp:cNvPr id="0" name=""/>
        <dsp:cNvSpPr/>
      </dsp:nvSpPr>
      <dsp:spPr>
        <a:xfrm>
          <a:off x="995524" y="154954"/>
          <a:ext cx="761370" cy="11420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7169553-2153-4907-8D6C-FE4B9ED62455}">
      <dsp:nvSpPr>
        <dsp:cNvPr id="0" name=""/>
        <dsp:cNvSpPr/>
      </dsp:nvSpPr>
      <dsp:spPr>
        <a:xfrm>
          <a:off x="1140547" y="1681321"/>
          <a:ext cx="3480551" cy="1087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717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Order tracking</a:t>
          </a:r>
        </a:p>
      </dsp:txBody>
      <dsp:txXfrm>
        <a:off x="1140547" y="1681321"/>
        <a:ext cx="3480551" cy="1087672"/>
      </dsp:txXfrm>
    </dsp:sp>
    <dsp:sp modelId="{A99E71EA-5BCA-4F68-A9AC-489E041A89AA}">
      <dsp:nvSpPr>
        <dsp:cNvPr id="0" name=""/>
        <dsp:cNvSpPr/>
      </dsp:nvSpPr>
      <dsp:spPr>
        <a:xfrm>
          <a:off x="995524" y="1524213"/>
          <a:ext cx="761370" cy="1142056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B20327-D838-499F-ADB6-CDC6017B2FEE}">
      <dsp:nvSpPr>
        <dsp:cNvPr id="0" name=""/>
        <dsp:cNvSpPr/>
      </dsp:nvSpPr>
      <dsp:spPr>
        <a:xfrm>
          <a:off x="1140547" y="3050580"/>
          <a:ext cx="3480551" cy="108767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717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Tracking financial targets</a:t>
          </a:r>
        </a:p>
      </dsp:txBody>
      <dsp:txXfrm>
        <a:off x="1140547" y="3050580"/>
        <a:ext cx="3480551" cy="1087672"/>
      </dsp:txXfrm>
    </dsp:sp>
    <dsp:sp modelId="{1FB3218B-B47F-42A5-B47D-4BB5CD1B810B}">
      <dsp:nvSpPr>
        <dsp:cNvPr id="0" name=""/>
        <dsp:cNvSpPr/>
      </dsp:nvSpPr>
      <dsp:spPr>
        <a:xfrm>
          <a:off x="995524" y="2893472"/>
          <a:ext cx="761370" cy="114205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4C69E-EC2D-452E-A532-EDBC09727FE9}">
      <dsp:nvSpPr>
        <dsp:cNvPr id="0" name=""/>
        <dsp:cNvSpPr/>
      </dsp:nvSpPr>
      <dsp:spPr>
        <a:xfrm>
          <a:off x="0" y="0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ACB96-6E50-4509-87D4-51BB3F6212A1}">
      <dsp:nvSpPr>
        <dsp:cNvPr id="0" name=""/>
        <dsp:cNvSpPr/>
      </dsp:nvSpPr>
      <dsp:spPr>
        <a:xfrm>
          <a:off x="0" y="0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With the increase in price of rare earth metals, we should come up a better version of present-day process, so that the company should be able to provide competitive price.</a:t>
          </a:r>
          <a:endParaRPr lang="en-US" sz="2400" kern="1200" dirty="0">
            <a:latin typeface="+mj-lt"/>
          </a:endParaRPr>
        </a:p>
      </dsp:txBody>
      <dsp:txXfrm>
        <a:off x="0" y="0"/>
        <a:ext cx="10971372" cy="1206133"/>
      </dsp:txXfrm>
    </dsp:sp>
    <dsp:sp modelId="{EB7CF059-C459-4090-ABDD-347E976E6E40}">
      <dsp:nvSpPr>
        <dsp:cNvPr id="0" name=""/>
        <dsp:cNvSpPr/>
      </dsp:nvSpPr>
      <dsp:spPr>
        <a:xfrm>
          <a:off x="0" y="1206133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99EDD-0189-4A36-BEEB-7FC4EF036A91}">
      <dsp:nvSpPr>
        <dsp:cNvPr id="0" name=""/>
        <dsp:cNvSpPr/>
      </dsp:nvSpPr>
      <dsp:spPr>
        <a:xfrm>
          <a:off x="0" y="1206133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Because the number of circuits on a microchip doubles every two years, orders and sales should double as well, and the company should be able to meet the deadline. </a:t>
          </a:r>
          <a:endParaRPr lang="en-US" sz="2400" kern="1200" dirty="0">
            <a:latin typeface="+mj-lt"/>
          </a:endParaRPr>
        </a:p>
      </dsp:txBody>
      <dsp:txXfrm>
        <a:off x="0" y="1206133"/>
        <a:ext cx="10971372" cy="1206133"/>
      </dsp:txXfrm>
    </dsp:sp>
    <dsp:sp modelId="{559B52BB-483E-46BF-A615-8E73C5F7B717}">
      <dsp:nvSpPr>
        <dsp:cNvPr id="0" name=""/>
        <dsp:cNvSpPr/>
      </dsp:nvSpPr>
      <dsp:spPr>
        <a:xfrm>
          <a:off x="0" y="2412267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EFFAB-E92F-4D57-B54A-93325FF40A01}">
      <dsp:nvSpPr>
        <dsp:cNvPr id="0" name=""/>
        <dsp:cNvSpPr/>
      </dsp:nvSpPr>
      <dsp:spPr>
        <a:xfrm>
          <a:off x="0" y="2412267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Leveraging AI and IoT into this sector will be very beneficial.</a:t>
          </a:r>
          <a:endParaRPr lang="en-US" sz="2400" kern="1200" dirty="0">
            <a:latin typeface="+mj-lt"/>
          </a:endParaRPr>
        </a:p>
      </dsp:txBody>
      <dsp:txXfrm>
        <a:off x="0" y="2412267"/>
        <a:ext cx="10971372" cy="1206133"/>
      </dsp:txXfrm>
    </dsp:sp>
    <dsp:sp modelId="{9309A1C1-4C7D-402B-8D98-B2130C4FD853}">
      <dsp:nvSpPr>
        <dsp:cNvPr id="0" name=""/>
        <dsp:cNvSpPr/>
      </dsp:nvSpPr>
      <dsp:spPr>
        <a:xfrm>
          <a:off x="0" y="3618401"/>
          <a:ext cx="109713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69206-624E-4362-8374-ED22A4300BC3}">
      <dsp:nvSpPr>
        <dsp:cNvPr id="0" name=""/>
        <dsp:cNvSpPr/>
      </dsp:nvSpPr>
      <dsp:spPr>
        <a:xfrm>
          <a:off x="0" y="3618401"/>
          <a:ext cx="10971372" cy="12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0" kern="1200" dirty="0">
              <a:latin typeface="+mj-lt"/>
            </a:rPr>
            <a:t>Combining tried-and-true technology with more advanced ones in a modular package can result in new designs, improved quality, and cost savings.</a:t>
          </a:r>
          <a:endParaRPr lang="en-US" sz="2400" kern="1200" dirty="0">
            <a:latin typeface="+mj-lt"/>
          </a:endParaRPr>
        </a:p>
      </dsp:txBody>
      <dsp:txXfrm>
        <a:off x="0" y="3618401"/>
        <a:ext cx="10971372" cy="120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1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7B9E-D4B8-41AC-84B2-090FF5DF4304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D362-9FE4-4E03-95B4-123DE7FFEECA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2F01-B67A-41E9-8785-AAAE153731D9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BD8B0C94-27CF-4B51-95EB-6BEE8FA15D27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8E921304-DA9D-4A63-A21C-BBB460811540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A1D32-05B1-4DF9-84B0-F70FD00730D6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C0E28-898C-4ABB-92A0-7DCB083EAD19}" type="datetime1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hdr="0" ftr="0" dt="0"/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3898962" y="1845618"/>
            <a:ext cx="4392488" cy="547081"/>
          </a:xfrm>
        </p:spPr>
        <p:txBody>
          <a:bodyPr/>
          <a:lstStyle/>
          <a:p>
            <a:r>
              <a:rPr lang="en-US" altLang="ko-KR" sz="2000" b="1" err="1"/>
              <a:t>OPIM</a:t>
            </a:r>
            <a:r>
              <a:rPr lang="en-US" altLang="ko-KR" sz="2000" b="1"/>
              <a:t> 5272: Business Process Modeling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06574" y="2198657"/>
            <a:ext cx="10225136" cy="1152128"/>
          </a:xfrm>
        </p:spPr>
        <p:txBody>
          <a:bodyPr/>
          <a:lstStyle/>
          <a:p>
            <a:r>
              <a:rPr lang="en-US" altLang="ko-KR" b="1">
                <a:ea typeface="맑은 고딕"/>
              </a:rPr>
              <a:t>Order Fulfillment Process at </a:t>
            </a:r>
            <a:r>
              <a:rPr lang="en-US" altLang="ko-KR" b="1" err="1">
                <a:ea typeface="맑은 고딕"/>
              </a:rPr>
              <a:t>BlackChip</a:t>
            </a:r>
            <a:r>
              <a:rPr lang="en-US" altLang="ko-KR" b="1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SemiConductors</a:t>
            </a:r>
            <a:endParaRPr lang="ko-KR" altLang="en-US" b="1" err="1"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261442"/>
            <a:ext cx="759421" cy="359957"/>
          </a:xfrm>
          <a:prstGeom prst="rect">
            <a:avLst/>
          </a:prstGeom>
        </p:spPr>
      </p:pic>
      <p:pic>
        <p:nvPicPr>
          <p:cNvPr id="31" name="Graphic 30" descr="Processor with solid fill">
            <a:extLst>
              <a:ext uri="{FF2B5EF4-FFF2-40B4-BE49-F238E27FC236}">
                <a16:creationId xmlns:a16="http://schemas.microsoft.com/office/drawing/2014/main" id="{11421C99-781F-2071-9F50-8274638E4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9EE2-04E4-14AA-3127-3E28A0F7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F465442-4DFF-3638-4398-876F80DE8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86" y="1271217"/>
            <a:ext cx="12029221" cy="559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2C9450-CA09-5091-B048-78E0748B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  <a:cs typeface="Calibri"/>
              </a:rPr>
              <a:t>DATA MODEL</a:t>
            </a:r>
            <a:endParaRPr lang="en-US"/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6589BC98-4761-8363-2D4F-8B2BFE83A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C691-E50E-8592-135D-BAB93CE5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5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54363-0049-8BB8-456D-472D3420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CREATION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4A0690C-C547-35AA-629E-25BCA00F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33" y="3334334"/>
            <a:ext cx="2744971" cy="1320800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D0FE2C-8F94-F344-8924-5BAD52F1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8" y="1815915"/>
            <a:ext cx="3163219" cy="1833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CDFD5-EF92-94E7-E033-B6F23387461C}"/>
              </a:ext>
            </a:extLst>
          </p:cNvPr>
          <p:cNvSpPr txBox="1"/>
          <p:nvPr/>
        </p:nvSpPr>
        <p:spPr>
          <a:xfrm>
            <a:off x="494943" y="1686473"/>
            <a:ext cx="2743200" cy="40011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 Light"/>
            </a:endParaRPr>
          </a:p>
        </p:txBody>
      </p:sp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29C5BF0C-0E0F-1381-83D9-0DEF5EBAA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16BD6DF1-6B6A-FCB4-9B58-09E83DF6AC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0" t="-413" r="-200"/>
          <a:stretch/>
        </p:blipFill>
        <p:spPr>
          <a:xfrm>
            <a:off x="6097724" y="4641771"/>
            <a:ext cx="5963401" cy="1861727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022A0-7A47-4316-1E5B-01D35B98F641}"/>
              </a:ext>
            </a:extLst>
          </p:cNvPr>
          <p:cNvSpPr txBox="1"/>
          <p:nvPr/>
        </p:nvSpPr>
        <p:spPr>
          <a:xfrm>
            <a:off x="6249856" y="41444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Order Table:</a:t>
            </a:r>
            <a:endParaRPr lang="en-US" b="1">
              <a:cs typeface="Calibri Ligh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BFB16B-E681-3033-7E55-403047AC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34F449-0E52-9944-ED93-CC1A9118B857}"/>
              </a:ext>
            </a:extLst>
          </p:cNvPr>
          <p:cNvSpPr txBox="1"/>
          <p:nvPr/>
        </p:nvSpPr>
        <p:spPr>
          <a:xfrm>
            <a:off x="3408827" y="289944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Assigning Foreign Keys:</a:t>
            </a:r>
            <a:endParaRPr lang="en-US" b="1">
              <a:cs typeface="Calibri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FAE005-74BD-781F-DCA1-EA2F7B0694B6}"/>
              </a:ext>
            </a:extLst>
          </p:cNvPr>
          <p:cNvSpPr txBox="1"/>
          <p:nvPr/>
        </p:nvSpPr>
        <p:spPr>
          <a:xfrm>
            <a:off x="186090" y="14911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Table Creation:</a:t>
            </a:r>
            <a:endParaRPr lang="en-US" b="1">
              <a:cs typeface="Calibri Light"/>
            </a:endParaRPr>
          </a:p>
        </p:txBody>
      </p:sp>
      <p:pic>
        <p:nvPicPr>
          <p:cNvPr id="28" name="Graphic 28" descr="Arrow: Rotate right with solid fill">
            <a:extLst>
              <a:ext uri="{FF2B5EF4-FFF2-40B4-BE49-F238E27FC236}">
                <a16:creationId xmlns:a16="http://schemas.microsoft.com/office/drawing/2014/main" id="{5182563F-87F8-02F0-07F1-52E8DB062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60000">
            <a:off x="2920431" y="1302788"/>
            <a:ext cx="1546288" cy="1618732"/>
          </a:xfrm>
          <a:prstGeom prst="rect">
            <a:avLst/>
          </a:prstGeom>
        </p:spPr>
      </p:pic>
      <p:pic>
        <p:nvPicPr>
          <p:cNvPr id="29" name="Graphic 28" descr="Arrow: Rotate right with solid fill">
            <a:extLst>
              <a:ext uri="{FF2B5EF4-FFF2-40B4-BE49-F238E27FC236}">
                <a16:creationId xmlns:a16="http://schemas.microsoft.com/office/drawing/2014/main" id="{10AA09F3-9BE6-6663-0F94-C0951CEB9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40000">
            <a:off x="5558427" y="2573251"/>
            <a:ext cx="1750313" cy="15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8192A7-1815-D552-EFCA-F8FE32B1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47" y="416307"/>
            <a:ext cx="10971373" cy="79875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BONUS REPORT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8CC5-2CD8-A314-46C4-5A7E51182908}"/>
              </a:ext>
            </a:extLst>
          </p:cNvPr>
          <p:cNvSpPr txBox="1"/>
          <p:nvPr/>
        </p:nvSpPr>
        <p:spPr>
          <a:xfrm>
            <a:off x="366148" y="1341562"/>
            <a:ext cx="109005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+mj-lt"/>
              </a:rPr>
              <a:t>Business</a:t>
            </a:r>
            <a:r>
              <a:rPr lang="en-US" b="1" u="sng" dirty="0">
                <a:latin typeface="+mj-lt"/>
                <a:ea typeface="+mn-lt"/>
                <a:cs typeface="+mn-lt"/>
              </a:rPr>
              <a:t> Requirement: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ea typeface="+mn-lt"/>
                <a:cs typeface="+mn-lt"/>
              </a:rPr>
              <a:t>Time has come for the HR Manager of </a:t>
            </a:r>
            <a:r>
              <a:rPr lang="en-US" dirty="0" err="1">
                <a:latin typeface="+mj-lt"/>
                <a:ea typeface="+mn-lt"/>
                <a:cs typeface="+mn-lt"/>
              </a:rPr>
              <a:t>BlackChip</a:t>
            </a:r>
            <a:r>
              <a:rPr lang="en-US" dirty="0">
                <a:latin typeface="+mj-lt"/>
                <a:ea typeface="+mn-lt"/>
                <a:cs typeface="+mn-lt"/>
              </a:rPr>
              <a:t> semiconductors to roll out the annual bonus for every employee. He has decided to set around 3% on overall profit generated by the projects worked by the   employee as a bonus. </a:t>
            </a:r>
            <a:endParaRPr lang="en-US" dirty="0"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  <a:cs typeface="Calibri Light"/>
            </a:endParaRPr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6325D5FF-5B06-93A3-EFD0-75C429F6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26BB4E-FA0E-676E-48BE-0A8A8D823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8702" y="3241544"/>
            <a:ext cx="9361040" cy="3356602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55529-3277-F1D0-14AC-6EBD4CA094F4}"/>
              </a:ext>
            </a:extLst>
          </p:cNvPr>
          <p:cNvSpPr txBox="1"/>
          <p:nvPr/>
        </p:nvSpPr>
        <p:spPr>
          <a:xfrm>
            <a:off x="794103" y="279391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+mj-lt"/>
                <a:ea typeface="+mn-lt"/>
                <a:cs typeface="+mn-lt"/>
              </a:rPr>
              <a:t>SQL Code:</a:t>
            </a:r>
            <a:endParaRPr lang="en-US">
              <a:latin typeface="+mj-lt"/>
              <a:ea typeface="+mn-lt"/>
              <a:cs typeface="+mn-lt"/>
            </a:endParaRPr>
          </a:p>
          <a:p>
            <a:pPr algn="l"/>
            <a:endParaRPr lang="en-US">
              <a:latin typeface="+mj-lt"/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59D3A8-BC33-2DA1-1F39-D8246200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Graphic 10" descr="Head with gears with solid fill">
            <a:extLst>
              <a:ext uri="{FF2B5EF4-FFF2-40B4-BE49-F238E27FC236}">
                <a16:creationId xmlns:a16="http://schemas.microsoft.com/office/drawing/2014/main" id="{90101161-CBDD-4E08-3C75-5C2029D14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837" y="2706544"/>
            <a:ext cx="556773" cy="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7C7B9-9294-BBA1-0086-044EFD7D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맑은 고딕"/>
                <a:cs typeface="Calibri"/>
              </a:rPr>
              <a:t>SAMPLE REPORT</a:t>
            </a:r>
            <a:endParaRPr lang="en-US" dirty="0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76930331-AE27-5FEC-DE3D-B79262D5C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6" t="-239" r="113"/>
          <a:stretch/>
        </p:blipFill>
        <p:spPr>
          <a:xfrm>
            <a:off x="1884614" y="1754041"/>
            <a:ext cx="8719396" cy="4277411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25CB8ED1-6CE3-1947-9320-0CE258800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E7538-341E-DD46-934A-ECBA9B2F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0311F-1D17-393C-2738-C7F74FA17FAF}"/>
              </a:ext>
            </a:extLst>
          </p:cNvPr>
          <p:cNvSpPr txBox="1"/>
          <p:nvPr/>
        </p:nvSpPr>
        <p:spPr>
          <a:xfrm>
            <a:off x="4723606" y="3201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Calibri"/>
              </a:rPr>
              <a:t>SAMPLE REPORT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BCD9F-0BB9-B84C-B89A-922E93444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685718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CLIENT SUMMARY REPORT</a:t>
            </a:r>
            <a:endParaRPr lang="en-US">
              <a:cs typeface="Calibri"/>
            </a:endParaRPr>
          </a:p>
          <a:p>
            <a:br>
              <a:rPr lang="en-US"/>
            </a:b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CF08E-F92C-E7DE-7EFE-EF762C8888C8}"/>
              </a:ext>
            </a:extLst>
          </p:cNvPr>
          <p:cNvSpPr txBox="1"/>
          <p:nvPr/>
        </p:nvSpPr>
        <p:spPr>
          <a:xfrm>
            <a:off x="609519" y="1349484"/>
            <a:ext cx="1009781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+mj-lt"/>
                <a:ea typeface="+mn-lt"/>
                <a:cs typeface="+mn-lt"/>
              </a:rPr>
              <a:t>Business Requirement: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ea typeface="+mn-lt"/>
                <a:cs typeface="+mn-lt"/>
              </a:rPr>
              <a:t>The sales team of Blackchip semiconductors company is given the task of finding high profitable clients among the existing ones.</a:t>
            </a:r>
            <a:endParaRPr lang="en-US" dirty="0"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C51F4270-5860-5F68-5346-256137F26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5778" y="6043786"/>
            <a:ext cx="914400" cy="91440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A78CDE7C-E038-9D46-ED91-FBB8F6624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08218" y="3023694"/>
            <a:ext cx="5051509" cy="33147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BA3D62-CED2-C547-FEF9-D3C85276339E}"/>
              </a:ext>
            </a:extLst>
          </p:cNvPr>
          <p:cNvSpPr txBox="1"/>
          <p:nvPr/>
        </p:nvSpPr>
        <p:spPr>
          <a:xfrm>
            <a:off x="628237" y="258059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latin typeface="+mj-lt"/>
              </a:rPr>
              <a:t>SQL Code:</a:t>
            </a:r>
            <a:endParaRPr lang="en-US" b="1" u="sng">
              <a:latin typeface="+mj-lt"/>
              <a:cs typeface="Calibri Ligh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AD7EE2-67C3-14E7-56C6-72999B9F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Graphic 10" descr="Head with gears with solid fill">
            <a:extLst>
              <a:ext uri="{FF2B5EF4-FFF2-40B4-BE49-F238E27FC236}">
                <a16:creationId xmlns:a16="http://schemas.microsoft.com/office/drawing/2014/main" id="{871D102A-1090-7D39-E631-9087CCF9F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656" y="2492231"/>
            <a:ext cx="556773" cy="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3436F0E-B1FB-C3A1-2DCA-2F723C995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50" r="-100" b="-565"/>
          <a:stretch/>
        </p:blipFill>
        <p:spPr>
          <a:xfrm>
            <a:off x="982033" y="2523736"/>
            <a:ext cx="10237819" cy="1717729"/>
          </a:xfrm>
          <a:prstGeom prst="rect">
            <a:avLst/>
          </a:prstGeom>
          <a:ln w="381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36B347-78AA-4B2A-27CD-A0AB8B60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87" y="249680"/>
            <a:ext cx="10971373" cy="798753"/>
          </a:xfrm>
        </p:spPr>
        <p:txBody>
          <a:bodyPr/>
          <a:lstStyle/>
          <a:p>
            <a:r>
              <a:rPr lang="en-US">
                <a:ea typeface="맑은 고딕"/>
                <a:cs typeface="Calibri"/>
              </a:rPr>
              <a:t>SAMPLE REPORT</a:t>
            </a:r>
            <a:endParaRPr lang="en-US"/>
          </a:p>
        </p:txBody>
      </p:sp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0F594E18-36B0-D541-94B9-0EED82801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8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CC3C36-EF33-AAE2-AC72-423EA6BBA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9"/>
            <a:ext cx="11174317" cy="4824535"/>
          </a:xfrm>
        </p:spPr>
        <p:txBody>
          <a:bodyPr vert="horz" lIns="99569" tIns="49785" rIns="99569" bIns="49785" rtlCol="0" anchor="t">
            <a:normAutofit/>
          </a:bodyPr>
          <a:lstStyle/>
          <a:p>
            <a:pPr marL="0" indent="0"/>
            <a:r>
              <a:rPr lang="en-US" i="0">
                <a:solidFill>
                  <a:schemeClr val="tx1"/>
                </a:solidFill>
                <a:ea typeface="맑은 고딕"/>
              </a:rPr>
              <a:t>Blackchip semi-conductors is an emerging start-up. With the changes suggested, the company was able      to manage the order fulfillment process for several clients in a better way.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7F54E-2017-8100-231F-6A404B3A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EA092-A0B7-E0B6-C21F-093666745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189403"/>
              </p:ext>
            </p:extLst>
          </p:nvPr>
        </p:nvGraphicFramePr>
        <p:xfrm>
          <a:off x="2998862" y="2205658"/>
          <a:ext cx="5616624" cy="429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3A4C2E4A-2CC2-4DA3-37C1-D7B563B28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B255C-F53C-E7C9-D1AE-D1776732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49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E75C373B-3C60-DF5B-C5EE-CC7242F6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anchor="ctr">
            <a:normAutofit/>
          </a:bodyPr>
          <a:lstStyle/>
          <a:p>
            <a:r>
              <a:rPr lang="en-US" altLang="ko-KR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6E82-A67F-44B4-5737-D38C807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E6BC638-39B7-4287-91A7-2A3DDA573295}" type="slidenum">
              <a:rPr lang="ko-KR" alt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ko-KR" altLang="en-US" sz="80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583B62-076E-0B18-8A64-B62AB2C11E96}"/>
              </a:ext>
            </a:extLst>
          </p:cNvPr>
          <p:cNvSpPr txBox="1">
            <a:spLocks/>
          </p:cNvSpPr>
          <p:nvPr/>
        </p:nvSpPr>
        <p:spPr>
          <a:xfrm>
            <a:off x="956482" y="189434"/>
            <a:ext cx="10971372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>
              <a:cs typeface="Calibri"/>
            </a:endParaRPr>
          </a:p>
        </p:txBody>
      </p:sp>
      <p:graphicFrame>
        <p:nvGraphicFramePr>
          <p:cNvPr id="20" name="내용 개체 틀 5">
            <a:extLst>
              <a:ext uri="{FF2B5EF4-FFF2-40B4-BE49-F238E27FC236}">
                <a16:creationId xmlns:a16="http://schemas.microsoft.com/office/drawing/2014/main" id="{4E88CC80-B26B-E2C7-A588-5BA06E942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493786"/>
              </p:ext>
            </p:extLst>
          </p:nvPr>
        </p:nvGraphicFramePr>
        <p:xfrm>
          <a:off x="314546" y="1682227"/>
          <a:ext cx="10971372" cy="4824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49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96E82-A67F-44B4-5737-D38C807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583B62-076E-0B18-8A64-B62AB2C11E96}"/>
              </a:ext>
            </a:extLst>
          </p:cNvPr>
          <p:cNvSpPr txBox="1">
            <a:spLocks/>
          </p:cNvSpPr>
          <p:nvPr/>
        </p:nvSpPr>
        <p:spPr>
          <a:xfrm>
            <a:off x="956482" y="189434"/>
            <a:ext cx="10971372" cy="79875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>
              <a:cs typeface="Calibri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75C373B-3C60-DF5B-C5EE-CC7242F6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82" y="341834"/>
            <a:ext cx="10971372" cy="798753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맑은 고딕"/>
              </a:rPr>
              <a:t>RECOMMENDATIONS</a:t>
            </a:r>
            <a:endParaRPr lang="en-US" altLang="ko-KR" dirty="0">
              <a:cs typeface="Calibri"/>
            </a:endParaRP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37B3E380-0BAC-BAF6-48BD-98AD89273408}"/>
              </a:ext>
            </a:extLst>
          </p:cNvPr>
          <p:cNvSpPr/>
          <p:nvPr/>
        </p:nvSpPr>
        <p:spPr>
          <a:xfrm>
            <a:off x="158128" y="1348168"/>
            <a:ext cx="6059968" cy="2112760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CBCB646-DB2B-3F26-1B6B-393483D3B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7" y="1780430"/>
            <a:ext cx="5562716" cy="1204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0D171C69-9DCF-348B-3880-7715136828E3}"/>
              </a:ext>
            </a:extLst>
          </p:cNvPr>
          <p:cNvSpPr/>
          <p:nvPr/>
        </p:nvSpPr>
        <p:spPr>
          <a:xfrm>
            <a:off x="158128" y="4455039"/>
            <a:ext cx="6360659" cy="198607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Table&#10;&#10;Description automatically generated">
            <a:extLst>
              <a:ext uri="{FF2B5EF4-FFF2-40B4-BE49-F238E27FC236}">
                <a16:creationId xmlns:a16="http://schemas.microsoft.com/office/drawing/2014/main" id="{06711BEB-51E2-5236-FD35-15D0A1F1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8" y="5063062"/>
            <a:ext cx="5831144" cy="848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9FB0A9-B58F-2F8D-3F3E-ACAF66555A13}"/>
              </a:ext>
            </a:extLst>
          </p:cNvPr>
          <p:cNvSpPr txBox="1"/>
          <p:nvPr/>
        </p:nvSpPr>
        <p:spPr>
          <a:xfrm>
            <a:off x="6508829" y="1769219"/>
            <a:ext cx="50720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We can observe that the company only received 1000 and 1500 orders from    Mumbai and Chennai. 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Concentrating on these areas will result in increased profitability for the company. 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261B5-8FA8-825F-DA61-6A330153C5D6}"/>
              </a:ext>
            </a:extLst>
          </p:cNvPr>
          <p:cNvSpPr txBox="1"/>
          <p:nvPr/>
        </p:nvSpPr>
        <p:spPr>
          <a:xfrm>
            <a:off x="6607277" y="4031076"/>
            <a:ext cx="542500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We can see that the profits made from Seagate and Dell   are not as high as those generated from Western Digital    and Toshiba. 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Concentrating on these clients would result in significant profits in the coming years. Also, with a smaller order       size from Toshiba, they were able to get a huge profit. 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libri"/>
                <a:cs typeface="Arial"/>
              </a:rPr>
              <a:t>As a result, receiving a large order from them will increase the company's revenue. ​</a:t>
            </a:r>
          </a:p>
        </p:txBody>
      </p:sp>
    </p:spTree>
    <p:extLst>
      <p:ext uri="{BB962C8B-B14F-4D97-AF65-F5344CB8AC3E}">
        <p14:creationId xmlns:p14="http://schemas.microsoft.com/office/powerpoint/2010/main" val="114155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D9B60DAA-3DFE-F6E0-F53D-814E8282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74" y="-26590"/>
            <a:ext cx="914400" cy="914400"/>
          </a:xfrm>
          <a:prstGeom prst="rect">
            <a:avLst/>
          </a:prstGeom>
        </p:spPr>
      </p:pic>
      <p:pic>
        <p:nvPicPr>
          <p:cNvPr id="4" name="Graphic 3" descr="Processor with solid fill">
            <a:extLst>
              <a:ext uri="{FF2B5EF4-FFF2-40B4-BE49-F238E27FC236}">
                <a16:creationId xmlns:a16="http://schemas.microsoft.com/office/drawing/2014/main" id="{B8590BB9-2EA8-2373-07AA-20423BC79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6DFA7-8973-7B9A-DF01-4B2EB855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dirty="0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684721" y="106973"/>
            <a:ext cx="3647284" cy="369332"/>
            <a:chOff x="4588377" y="1259101"/>
            <a:chExt cx="3647284" cy="369332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Company Overview</a:t>
              </a:r>
              <a:endParaRPr lang="en-US" sz="1800">
                <a:solidFill>
                  <a:schemeClr val="bg1"/>
                </a:solidFill>
                <a:cs typeface="Calibri Ligh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56" name="Graphic 55" descr="Processor with solid fill">
            <a:extLst>
              <a:ext uri="{FF2B5EF4-FFF2-40B4-BE49-F238E27FC236}">
                <a16:creationId xmlns:a16="http://schemas.microsoft.com/office/drawing/2014/main" id="{369C4E07-FB84-F0B9-C418-3A59D1F5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474" y="-69620"/>
            <a:ext cx="914400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BFC75-579B-758C-7879-DDDA27D7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29" name="그룹 3">
            <a:extLst>
              <a:ext uri="{FF2B5EF4-FFF2-40B4-BE49-F238E27FC236}">
                <a16:creationId xmlns:a16="http://schemas.microsoft.com/office/drawing/2014/main" id="{B06AAA4A-C174-D74F-2B1B-790F2546E57F}"/>
              </a:ext>
            </a:extLst>
          </p:cNvPr>
          <p:cNvGrpSpPr/>
          <p:nvPr/>
        </p:nvGrpSpPr>
        <p:grpSpPr>
          <a:xfrm>
            <a:off x="7699935" y="535598"/>
            <a:ext cx="3647284" cy="369332"/>
            <a:chOff x="4588377" y="1259101"/>
            <a:chExt cx="3647284" cy="369332"/>
          </a:xfrm>
        </p:grpSpPr>
        <p:sp>
          <p:nvSpPr>
            <p:cNvPr id="30" name="모서리가 둥근 직사각형 1">
              <a:extLst>
                <a:ext uri="{FF2B5EF4-FFF2-40B4-BE49-F238E27FC236}">
                  <a16:creationId xmlns:a16="http://schemas.microsoft.com/office/drawing/2014/main" id="{B28C4E6A-321D-958C-53FA-A22AEC19692A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CE2C287E-AAF7-7F8B-93AF-558E58212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Process Overview</a:t>
              </a:r>
              <a:endParaRPr lang="en-US"/>
            </a:p>
          </p:txBody>
        </p:sp>
      </p:grpSp>
      <p:grpSp>
        <p:nvGrpSpPr>
          <p:cNvPr id="35" name="그룹 3">
            <a:extLst>
              <a:ext uri="{FF2B5EF4-FFF2-40B4-BE49-F238E27FC236}">
                <a16:creationId xmlns:a16="http://schemas.microsoft.com/office/drawing/2014/main" id="{A54B89EB-9F34-3D51-4861-3F9DBC02C54D}"/>
              </a:ext>
            </a:extLst>
          </p:cNvPr>
          <p:cNvGrpSpPr/>
          <p:nvPr/>
        </p:nvGrpSpPr>
        <p:grpSpPr>
          <a:xfrm>
            <a:off x="7710134" y="984633"/>
            <a:ext cx="3647284" cy="369332"/>
            <a:chOff x="4588377" y="1259101"/>
            <a:chExt cx="3647284" cy="369332"/>
          </a:xfrm>
        </p:grpSpPr>
        <p:sp>
          <p:nvSpPr>
            <p:cNvPr id="39" name="모서리가 둥근 직사각형 1">
              <a:extLst>
                <a:ext uri="{FF2B5EF4-FFF2-40B4-BE49-F238E27FC236}">
                  <a16:creationId xmlns:a16="http://schemas.microsoft.com/office/drawing/2014/main" id="{49275B60-1B35-9B4C-1EED-88BBDDA03EE1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A4D9A6F3-35D4-3105-46B2-BF55993B3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Key Actors</a:t>
              </a:r>
              <a:endParaRPr lang="en-US"/>
            </a:p>
          </p:txBody>
        </p:sp>
      </p:grpSp>
      <p:grpSp>
        <p:nvGrpSpPr>
          <p:cNvPr id="52" name="그룹 3">
            <a:extLst>
              <a:ext uri="{FF2B5EF4-FFF2-40B4-BE49-F238E27FC236}">
                <a16:creationId xmlns:a16="http://schemas.microsoft.com/office/drawing/2014/main" id="{A7D7B43C-1884-CF74-D383-C39E485F0163}"/>
              </a:ext>
            </a:extLst>
          </p:cNvPr>
          <p:cNvGrpSpPr/>
          <p:nvPr/>
        </p:nvGrpSpPr>
        <p:grpSpPr>
          <a:xfrm>
            <a:off x="7725457" y="1443874"/>
            <a:ext cx="3647284" cy="369332"/>
            <a:chOff x="4588377" y="1259101"/>
            <a:chExt cx="3647284" cy="369332"/>
          </a:xfrm>
        </p:grpSpPr>
        <p:sp>
          <p:nvSpPr>
            <p:cNvPr id="53" name="모서리가 둥근 직사각형 1">
              <a:extLst>
                <a:ext uri="{FF2B5EF4-FFF2-40B4-BE49-F238E27FC236}">
                  <a16:creationId xmlns:a16="http://schemas.microsoft.com/office/drawing/2014/main" id="{96EC439B-9FEC-8AF2-D279-72015E21F346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5" name="Text Box 5">
              <a:extLst>
                <a:ext uri="{FF2B5EF4-FFF2-40B4-BE49-F238E27FC236}">
                  <a16:creationId xmlns:a16="http://schemas.microsoft.com/office/drawing/2014/main" id="{A824C3B2-9E5E-3859-BAFF-97CE7627F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AS-IS process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3">
            <a:extLst>
              <a:ext uri="{FF2B5EF4-FFF2-40B4-BE49-F238E27FC236}">
                <a16:creationId xmlns:a16="http://schemas.microsoft.com/office/drawing/2014/main" id="{F1FFCA0C-FEA2-D581-3897-EA9C3AC49BDB}"/>
              </a:ext>
            </a:extLst>
          </p:cNvPr>
          <p:cNvGrpSpPr/>
          <p:nvPr/>
        </p:nvGrpSpPr>
        <p:grpSpPr>
          <a:xfrm>
            <a:off x="7761095" y="1882703"/>
            <a:ext cx="3647284" cy="369332"/>
            <a:chOff x="4588377" y="1259101"/>
            <a:chExt cx="3647284" cy="369332"/>
          </a:xfrm>
        </p:grpSpPr>
        <p:sp>
          <p:nvSpPr>
            <p:cNvPr id="58" name="모서리가 둥근 직사각형 1">
              <a:extLst>
                <a:ext uri="{FF2B5EF4-FFF2-40B4-BE49-F238E27FC236}">
                  <a16:creationId xmlns:a16="http://schemas.microsoft.com/office/drawing/2014/main" id="{F285CBC8-DF65-77DB-8DC9-04B9047A14E6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9" name="Text Box 5">
              <a:extLst>
                <a:ext uri="{FF2B5EF4-FFF2-40B4-BE49-F238E27FC236}">
                  <a16:creationId xmlns:a16="http://schemas.microsoft.com/office/drawing/2014/main" id="{E4E7BBBC-20AA-A46D-B7F4-D34116F83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Gap Analysis &amp; Enablers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3">
            <a:extLst>
              <a:ext uri="{FF2B5EF4-FFF2-40B4-BE49-F238E27FC236}">
                <a16:creationId xmlns:a16="http://schemas.microsoft.com/office/drawing/2014/main" id="{48E612F9-7C2A-BDD7-5B08-385CE1B1EC10}"/>
              </a:ext>
            </a:extLst>
          </p:cNvPr>
          <p:cNvGrpSpPr/>
          <p:nvPr/>
        </p:nvGrpSpPr>
        <p:grpSpPr>
          <a:xfrm>
            <a:off x="7771228" y="2331738"/>
            <a:ext cx="3647284" cy="369332"/>
            <a:chOff x="4588377" y="1259101"/>
            <a:chExt cx="3647284" cy="369332"/>
          </a:xfrm>
        </p:grpSpPr>
        <p:sp>
          <p:nvSpPr>
            <p:cNvPr id="66" name="모서리가 둥근 직사각형 1">
              <a:extLst>
                <a:ext uri="{FF2B5EF4-FFF2-40B4-BE49-F238E27FC236}">
                  <a16:creationId xmlns:a16="http://schemas.microsoft.com/office/drawing/2014/main" id="{DA2D1277-011D-FFE0-330C-331BB240BDA5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67" name="Text Box 5">
              <a:extLst>
                <a:ext uri="{FF2B5EF4-FFF2-40B4-BE49-F238E27FC236}">
                  <a16:creationId xmlns:a16="http://schemas.microsoft.com/office/drawing/2014/main" id="{59EBB13D-889D-0C3D-836B-29ECE8312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To-Be process</a:t>
              </a:r>
              <a:endParaRPr lang="en-US"/>
            </a:p>
          </p:txBody>
        </p:sp>
      </p:grpSp>
      <p:grpSp>
        <p:nvGrpSpPr>
          <p:cNvPr id="68" name="그룹 3">
            <a:extLst>
              <a:ext uri="{FF2B5EF4-FFF2-40B4-BE49-F238E27FC236}">
                <a16:creationId xmlns:a16="http://schemas.microsoft.com/office/drawing/2014/main" id="{1E45ACB6-AAC3-70CD-40E4-582674E892DC}"/>
              </a:ext>
            </a:extLst>
          </p:cNvPr>
          <p:cNvGrpSpPr/>
          <p:nvPr/>
        </p:nvGrpSpPr>
        <p:grpSpPr>
          <a:xfrm>
            <a:off x="7755902" y="2801184"/>
            <a:ext cx="3647284" cy="369332"/>
            <a:chOff x="4588377" y="1259101"/>
            <a:chExt cx="3647284" cy="369332"/>
          </a:xfrm>
        </p:grpSpPr>
        <p:sp>
          <p:nvSpPr>
            <p:cNvPr id="69" name="모서리가 둥근 직사각형 1">
              <a:extLst>
                <a:ext uri="{FF2B5EF4-FFF2-40B4-BE49-F238E27FC236}">
                  <a16:creationId xmlns:a16="http://schemas.microsoft.com/office/drawing/2014/main" id="{0B551F4A-FCD2-ED6A-F998-8D563125EBA0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0" name="Text Box 5">
              <a:extLst>
                <a:ext uri="{FF2B5EF4-FFF2-40B4-BE49-F238E27FC236}">
                  <a16:creationId xmlns:a16="http://schemas.microsoft.com/office/drawing/2014/main" id="{7F15183D-A2C8-F3C9-C742-BBF873AFD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Data Model</a:t>
              </a:r>
              <a:endParaRPr lang="en-US"/>
            </a:p>
          </p:txBody>
        </p:sp>
      </p:grpSp>
      <p:grpSp>
        <p:nvGrpSpPr>
          <p:cNvPr id="77" name="그룹 3">
            <a:extLst>
              <a:ext uri="{FF2B5EF4-FFF2-40B4-BE49-F238E27FC236}">
                <a16:creationId xmlns:a16="http://schemas.microsoft.com/office/drawing/2014/main" id="{A9CCEB82-5289-B8A2-0CFE-FD944016C2AF}"/>
              </a:ext>
            </a:extLst>
          </p:cNvPr>
          <p:cNvGrpSpPr/>
          <p:nvPr/>
        </p:nvGrpSpPr>
        <p:grpSpPr>
          <a:xfrm>
            <a:off x="7771162" y="3260425"/>
            <a:ext cx="3647284" cy="369332"/>
            <a:chOff x="4588377" y="1259101"/>
            <a:chExt cx="3647284" cy="369332"/>
          </a:xfrm>
        </p:grpSpPr>
        <p:sp>
          <p:nvSpPr>
            <p:cNvPr id="78" name="모서리가 둥근 직사각형 1">
              <a:extLst>
                <a:ext uri="{FF2B5EF4-FFF2-40B4-BE49-F238E27FC236}">
                  <a16:creationId xmlns:a16="http://schemas.microsoft.com/office/drawing/2014/main" id="{BA6D733E-8264-7ADC-14A2-DD9E9A4339A3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79" name="Text Box 5">
              <a:extLst>
                <a:ext uri="{FF2B5EF4-FFF2-40B4-BE49-F238E27FC236}">
                  <a16:creationId xmlns:a16="http://schemas.microsoft.com/office/drawing/2014/main" id="{51750CDA-3490-2187-F148-CE926BA7C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Database Creation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3">
            <a:extLst>
              <a:ext uri="{FF2B5EF4-FFF2-40B4-BE49-F238E27FC236}">
                <a16:creationId xmlns:a16="http://schemas.microsoft.com/office/drawing/2014/main" id="{77542819-E0F4-430E-CAEC-F16068378796}"/>
              </a:ext>
            </a:extLst>
          </p:cNvPr>
          <p:cNvGrpSpPr/>
          <p:nvPr/>
        </p:nvGrpSpPr>
        <p:grpSpPr>
          <a:xfrm>
            <a:off x="7776234" y="3678845"/>
            <a:ext cx="3647284" cy="369332"/>
            <a:chOff x="4588377" y="1259101"/>
            <a:chExt cx="3647284" cy="369332"/>
          </a:xfrm>
        </p:grpSpPr>
        <p:sp>
          <p:nvSpPr>
            <p:cNvPr id="81" name="모서리가 둥근 직사각형 1">
              <a:extLst>
                <a:ext uri="{FF2B5EF4-FFF2-40B4-BE49-F238E27FC236}">
                  <a16:creationId xmlns:a16="http://schemas.microsoft.com/office/drawing/2014/main" id="{F6A2A0B9-AFB3-44F5-5B90-80283765A081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2" name="Text Box 5">
              <a:extLst>
                <a:ext uri="{FF2B5EF4-FFF2-40B4-BE49-F238E27FC236}">
                  <a16:creationId xmlns:a16="http://schemas.microsoft.com/office/drawing/2014/main" id="{DE7EFFBA-E123-D664-D7F7-D1460A45E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2947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Reports</a:t>
              </a:r>
              <a:endParaRPr lang="en-US"/>
            </a:p>
          </p:txBody>
        </p:sp>
      </p:grpSp>
      <p:grpSp>
        <p:nvGrpSpPr>
          <p:cNvPr id="83" name="그룹 3">
            <a:extLst>
              <a:ext uri="{FF2B5EF4-FFF2-40B4-BE49-F238E27FC236}">
                <a16:creationId xmlns:a16="http://schemas.microsoft.com/office/drawing/2014/main" id="{08EB8B9C-422D-4B86-F1CB-88E090264FE5}"/>
              </a:ext>
            </a:extLst>
          </p:cNvPr>
          <p:cNvGrpSpPr/>
          <p:nvPr/>
        </p:nvGrpSpPr>
        <p:grpSpPr>
          <a:xfrm>
            <a:off x="7791598" y="4138086"/>
            <a:ext cx="4259354" cy="646331"/>
            <a:chOff x="4588377" y="1259101"/>
            <a:chExt cx="4259354" cy="646331"/>
          </a:xfrm>
        </p:grpSpPr>
        <p:sp>
          <p:nvSpPr>
            <p:cNvPr id="84" name="모서리가 둥근 직사각형 1">
              <a:extLst>
                <a:ext uri="{FF2B5EF4-FFF2-40B4-BE49-F238E27FC236}">
                  <a16:creationId xmlns:a16="http://schemas.microsoft.com/office/drawing/2014/main" id="{3EDC97BF-E66B-A32F-31CD-39329A94C23E}"/>
                </a:ext>
              </a:extLst>
            </p:cNvPr>
            <p:cNvSpPr/>
            <p:nvPr/>
          </p:nvSpPr>
          <p:spPr>
            <a:xfrm rot="2700000">
              <a:off x="4583221" y="1347979"/>
              <a:ext cx="268830" cy="258517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5" name="Text Box 5">
              <a:extLst>
                <a:ext uri="{FF2B5EF4-FFF2-40B4-BE49-F238E27FC236}">
                  <a16:creationId xmlns:a16="http://schemas.microsoft.com/office/drawing/2014/main" id="{FBF425FE-3969-F8C8-BEAF-B7A403660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925" y="1259101"/>
              <a:ext cx="39068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800" b="1">
                  <a:solidFill>
                    <a:schemeClr val="bg1"/>
                  </a:solidFill>
                  <a:latin typeface="+mj-lt"/>
                </a:rPr>
                <a:t>Conclusion, Future work, Recommendations</a:t>
              </a:r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971" y="2637706"/>
            <a:ext cx="4946373" cy="1323439"/>
            <a:chOff x="6822263" y="-406548"/>
            <a:chExt cx="3276043" cy="13234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879600" y="-406548"/>
              <a:ext cx="3218706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COMPANY OVERVIEW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22263" y="255171"/>
              <a:ext cx="3024336" cy="275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                                 What we do!</a:t>
              </a: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09639" y="2815191"/>
            <a:ext cx="6095207" cy="29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Semiconductors company specialized in developing low-cost hardware devices.</a:t>
            </a:r>
            <a:endParaRPr lang="en-US" altLang="ko-KR" sz="2400" b="1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342900" indent="-3429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Supports clients that are involved in Non-Profit activities. </a:t>
            </a:r>
            <a:endParaRPr lang="en-US" altLang="ko-KR" sz="2400" b="1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2400" b="1" dirty="0">
              <a:latin typeface="+mj-lt"/>
              <a:cs typeface="굴림" pitchFamily="50" charset="-127"/>
            </a:endParaRPr>
          </a:p>
        </p:txBody>
      </p:sp>
      <p:pic>
        <p:nvPicPr>
          <p:cNvPr id="13" name="Graphic 12" descr="Processor with solid fill">
            <a:extLst>
              <a:ext uri="{FF2B5EF4-FFF2-40B4-BE49-F238E27FC236}">
                <a16:creationId xmlns:a16="http://schemas.microsoft.com/office/drawing/2014/main" id="{6D503674-619E-BBC7-9D15-B347AF7CB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27FB3-E282-D7F5-029C-58E53F75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465" y="254777"/>
            <a:ext cx="10971373" cy="79875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ea typeface="맑은 고딕"/>
              </a:rPr>
              <a:t>ORDER FULFILLMENT PROCESS OVERVIEW</a:t>
            </a:r>
            <a:endParaRPr lang="ko-KR" altLang="en-US" sz="32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A4B7F-5C78-41E9-E9BB-48279EC08AC6}"/>
              </a:ext>
            </a:extLst>
          </p:cNvPr>
          <p:cNvSpPr txBox="1"/>
          <p:nvPr/>
        </p:nvSpPr>
        <p:spPr>
          <a:xfrm>
            <a:off x="4723606" y="3201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BD6D8-93A5-1532-3E0F-67A56C31DB85}"/>
              </a:ext>
            </a:extLst>
          </p:cNvPr>
          <p:cNvSpPr txBox="1"/>
          <p:nvPr/>
        </p:nvSpPr>
        <p:spPr>
          <a:xfrm>
            <a:off x="4723606" y="32011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7A2F70B1-8A05-6C8F-4DA5-7779568A1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EC3F8247-F751-E152-DCC7-8FCCBC84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465" y="1703748"/>
            <a:ext cx="10297144" cy="914401"/>
          </a:xfrm>
        </p:spPr>
        <p:txBody>
          <a:bodyPr vert="horz" lIns="99569" tIns="49785" rIns="99569" bIns="49785" rtlCol="0" anchor="t">
            <a:noAutofit/>
          </a:bodyPr>
          <a:lstStyle/>
          <a:p>
            <a:pPr marL="0" indent="0" algn="ctr"/>
            <a:r>
              <a:rPr lang="en-US" i="0">
                <a:solidFill>
                  <a:schemeClr val="tx1"/>
                </a:solidFill>
                <a:ea typeface="맑은 고딕"/>
              </a:rPr>
              <a:t>Typical order fulfillment at </a:t>
            </a:r>
            <a:r>
              <a:rPr lang="en-US" i="0" err="1">
                <a:solidFill>
                  <a:schemeClr val="tx1"/>
                </a:solidFill>
                <a:ea typeface="맑은 고딕"/>
              </a:rPr>
              <a:t>BlackChip</a:t>
            </a:r>
            <a:r>
              <a:rPr lang="en-US" i="0">
                <a:solidFill>
                  <a:schemeClr val="tx1"/>
                </a:solidFill>
                <a:ea typeface="맑은 고딕"/>
              </a:rPr>
              <a:t> semiconductor starts with the client placing an order and goes through several stages like sales, management, design, verification, layout planning, and silicon manufacturing.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ED1623-876D-49D6-F409-360D10EB4B69}"/>
              </a:ext>
            </a:extLst>
          </p:cNvPr>
          <p:cNvGrpSpPr/>
          <p:nvPr/>
        </p:nvGrpSpPr>
        <p:grpSpPr>
          <a:xfrm>
            <a:off x="3322039" y="3772612"/>
            <a:ext cx="7842600" cy="1718595"/>
            <a:chOff x="2062758" y="2553835"/>
            <a:chExt cx="8209075" cy="1417921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76EB591-D0F2-3736-857D-31D7CF282582}"/>
                </a:ext>
              </a:extLst>
            </p:cNvPr>
            <p:cNvSpPr/>
            <p:nvPr/>
          </p:nvSpPr>
          <p:spPr>
            <a:xfrm>
              <a:off x="7986779" y="2553835"/>
              <a:ext cx="2285054" cy="873901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  <a:cs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E0E067-44F5-B185-C2C9-58E5720DF60B}"/>
                </a:ext>
              </a:extLst>
            </p:cNvPr>
            <p:cNvSpPr txBox="1"/>
            <p:nvPr/>
          </p:nvSpPr>
          <p:spPr>
            <a:xfrm>
              <a:off x="2062758" y="3717826"/>
              <a:ext cx="1152128" cy="253930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400" i="1">
                <a:latin typeface="+mj-lt"/>
                <a:cs typeface="Calibri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F697C2-6BF0-DEB5-5C84-ABEE50117578}"/>
              </a:ext>
            </a:extLst>
          </p:cNvPr>
          <p:cNvSpPr/>
          <p:nvPr/>
        </p:nvSpPr>
        <p:spPr>
          <a:xfrm>
            <a:off x="685245" y="3792618"/>
            <a:ext cx="2216724" cy="1050721"/>
          </a:xfrm>
          <a:prstGeom prst="roundRect">
            <a:avLst/>
          </a:prstGeom>
          <a:solidFill>
            <a:srgbClr val="2FC4E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06732-5BCF-EE80-4A05-7ABC21975D12}"/>
              </a:ext>
            </a:extLst>
          </p:cNvPr>
          <p:cNvSpPr txBox="1"/>
          <p:nvPr/>
        </p:nvSpPr>
        <p:spPr>
          <a:xfrm>
            <a:off x="8379681" y="4002320"/>
            <a:ext cx="15022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i="1">
              <a:latin typeface="+mj-lt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2A504E-3AAE-5D76-10B8-69D0AF3CA13C}"/>
              </a:ext>
            </a:extLst>
          </p:cNvPr>
          <p:cNvSpPr/>
          <p:nvPr/>
        </p:nvSpPr>
        <p:spPr>
          <a:xfrm>
            <a:off x="4329186" y="3372613"/>
            <a:ext cx="3141953" cy="2211113"/>
          </a:xfrm>
          <a:prstGeom prst="roundRect">
            <a:avLst/>
          </a:prstGeom>
          <a:solidFill>
            <a:srgbClr val="2FC4E6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63F62-EF2C-211E-FAFE-A3EEC67828DA}"/>
              </a:ext>
            </a:extLst>
          </p:cNvPr>
          <p:cNvSpPr txBox="1"/>
          <p:nvPr/>
        </p:nvSpPr>
        <p:spPr>
          <a:xfrm>
            <a:off x="4550226" y="3599208"/>
            <a:ext cx="269219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Gather requirements</a:t>
            </a:r>
            <a:endParaRPr lang="en-US"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Design Architecture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Develop Hardware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Verify Design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Plan Layout</a:t>
            </a:r>
          </a:p>
          <a:p>
            <a:pPr marL="342900" indent="-342900">
              <a:buFont typeface="Arial"/>
              <a:buChar char="•"/>
            </a:pPr>
            <a:r>
              <a:rPr lang="en-US" b="1">
                <a:cs typeface="Calibri Light"/>
              </a:rPr>
              <a:t>Manufacture chip</a:t>
            </a:r>
          </a:p>
          <a:p>
            <a:pPr marL="342900" indent="-342900">
              <a:buFont typeface="Arial"/>
              <a:buChar char="•"/>
            </a:pPr>
            <a:endParaRPr lang="en-US" b="1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b="1">
              <a:cs typeface="Calibri Light"/>
            </a:endParaRPr>
          </a:p>
          <a:p>
            <a:pPr marL="342900" indent="-342900">
              <a:buFont typeface="Arial"/>
              <a:buChar char="•"/>
            </a:pPr>
            <a:endParaRPr lang="en-US" b="1">
              <a:cs typeface="Calibri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D0B094-A4DB-0F1E-B74E-F051D2403531}"/>
              </a:ext>
            </a:extLst>
          </p:cNvPr>
          <p:cNvSpPr txBox="1"/>
          <p:nvPr/>
        </p:nvSpPr>
        <p:spPr>
          <a:xfrm>
            <a:off x="4876468" y="3032706"/>
            <a:ext cx="24374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i="1">
                <a:latin typeface="+mj-lt"/>
              </a:rPr>
              <a:t> </a:t>
            </a:r>
            <a:r>
              <a:rPr lang="en-US" sz="1600" b="1" i="1">
                <a:latin typeface="+mj-lt"/>
              </a:rPr>
              <a:t>Inter-related tasks</a:t>
            </a:r>
            <a:endParaRPr lang="en-US" sz="1400" i="1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1DF408-FC9A-8C2B-2886-B210D0530145}"/>
              </a:ext>
            </a:extLst>
          </p:cNvPr>
          <p:cNvSpPr txBox="1"/>
          <p:nvPr/>
        </p:nvSpPr>
        <p:spPr>
          <a:xfrm>
            <a:off x="735867" y="4109450"/>
            <a:ext cx="21311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 Light"/>
              </a:rPr>
              <a:t>Client Places Order</a:t>
            </a:r>
            <a:endParaRPr lang="en-US">
              <a:cs typeface="Calibri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AC72A-7A85-2A76-226C-8E02A34F849C}"/>
              </a:ext>
            </a:extLst>
          </p:cNvPr>
          <p:cNvSpPr txBox="1"/>
          <p:nvPr/>
        </p:nvSpPr>
        <p:spPr>
          <a:xfrm>
            <a:off x="9099265" y="410946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 Light"/>
              </a:rPr>
              <a:t>Order Fulfillment</a:t>
            </a:r>
            <a:endParaRPr lang="en-US" err="1">
              <a:cs typeface="Calibr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016CBA-5AC1-4D67-6B92-7AFCD1299860}"/>
              </a:ext>
            </a:extLst>
          </p:cNvPr>
          <p:cNvSpPr txBox="1"/>
          <p:nvPr/>
        </p:nvSpPr>
        <p:spPr>
          <a:xfrm>
            <a:off x="1327856" y="343591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latin typeface="Calibri"/>
                <a:cs typeface="Calibri Light"/>
              </a:rPr>
              <a:t>Trigger</a:t>
            </a:r>
            <a:endParaRPr lang="en-US" sz="1600">
              <a:latin typeface="Calibri"/>
              <a:cs typeface="Calibri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5ED50F-5C2F-3C49-A364-85D3E35A561D}"/>
              </a:ext>
            </a:extLst>
          </p:cNvPr>
          <p:cNvSpPr txBox="1"/>
          <p:nvPr/>
        </p:nvSpPr>
        <p:spPr>
          <a:xfrm>
            <a:off x="9659836" y="34359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latin typeface="Calibri"/>
                <a:cs typeface="Calibri Light"/>
              </a:rPr>
              <a:t>Result</a:t>
            </a:r>
            <a:endParaRPr lang="en-US" b="1" i="1">
              <a:latin typeface="Calibri"/>
              <a:cs typeface="Calibri Light"/>
            </a:endParaRPr>
          </a:p>
        </p:txBody>
      </p:sp>
      <p:pic>
        <p:nvPicPr>
          <p:cNvPr id="30" name="Graphic 30" descr="Chevron arrows with solid fill">
            <a:extLst>
              <a:ext uri="{FF2B5EF4-FFF2-40B4-BE49-F238E27FC236}">
                <a16:creationId xmlns:a16="http://schemas.microsoft.com/office/drawing/2014/main" id="{69B16B24-227A-A5F1-52FF-A4A2C35ED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1718" y="3767818"/>
            <a:ext cx="913814" cy="914400"/>
          </a:xfrm>
          <a:prstGeom prst="rect">
            <a:avLst/>
          </a:prstGeom>
        </p:spPr>
      </p:pic>
      <p:pic>
        <p:nvPicPr>
          <p:cNvPr id="50" name="Graphic 30" descr="Chevron arrows with solid fill">
            <a:extLst>
              <a:ext uri="{FF2B5EF4-FFF2-40B4-BE49-F238E27FC236}">
                <a16:creationId xmlns:a16="http://schemas.microsoft.com/office/drawing/2014/main" id="{D5488868-0D89-856A-61F4-34BAD02C7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3484" y="3767817"/>
            <a:ext cx="913814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37D60-B320-D4B8-E04E-ED340926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ACTORS</a:t>
            </a:r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8F10FA09-2A23-1E9C-8CF6-1CD17024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BD7EE62-0D89-5D9C-AB5B-21C78B0F4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0648731"/>
              </p:ext>
            </p:extLst>
          </p:nvPr>
        </p:nvGraphicFramePr>
        <p:xfrm>
          <a:off x="262558" y="462116"/>
          <a:ext cx="11737304" cy="6500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6DADB65-965E-5609-D0F3-2733A323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2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72F6B7-4A95-1504-EDC5-1D2BFDF0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2272"/>
            <a:ext cx="12190413" cy="6054354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B46F837A-D5A0-FC2E-0827-7D2BBB752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195" y="5945188"/>
            <a:ext cx="914400" cy="914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E9AF6-666D-45A9-467C-77E96EF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3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562BF-D2FC-41D3-D3B2-C8395338F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22" y="1557586"/>
            <a:ext cx="4896544" cy="482453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 dirty="0">
                <a:solidFill>
                  <a:schemeClr val="tx1"/>
                </a:solidFill>
              </a:rPr>
              <a:t>Inadequate interaction across the Design, Verification, and Layout teams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Delay in delivery of collaterals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Resource wastage </a:t>
            </a:r>
            <a:r>
              <a:rPr lang="en-US" sz="2000" i="0" dirty="0">
                <a:solidFill>
                  <a:schemeClr val="tx1"/>
                </a:solidFill>
                <a:latin typeface="+mj-lt"/>
              </a:rPr>
              <a:t>         </a:t>
            </a:r>
          </a:p>
          <a:p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09E2C8-916E-A773-11BC-925B072A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맑은 고딕"/>
              </a:rPr>
              <a:t>GAP ANALYSIS</a:t>
            </a:r>
            <a:endParaRPr lang="en-US" dirty="0"/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9A9AFECB-562F-1CE0-3B93-4D4BDA62C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3D5ED-E90D-EA9C-0CF5-9F863AE1209B}"/>
              </a:ext>
            </a:extLst>
          </p:cNvPr>
          <p:cNvSpPr txBox="1"/>
          <p:nvPr/>
        </p:nvSpPr>
        <p:spPr>
          <a:xfrm>
            <a:off x="6455246" y="1557586"/>
            <a:ext cx="46805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>
                <a:solidFill>
                  <a:schemeClr val="tx1"/>
                </a:solidFill>
                <a:latin typeface="+mj-lt"/>
              </a:rPr>
              <a:t> Surge in order requests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handle concurrent orders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track KPIs 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endParaRPr lang="en-US" i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 descr="Cardboard boxes">
            <a:extLst>
              <a:ext uri="{FF2B5EF4-FFF2-40B4-BE49-F238E27FC236}">
                <a16:creationId xmlns:a16="http://schemas.microsoft.com/office/drawing/2014/main" id="{B568A89E-2333-4F21-0B91-CB0DEC92E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83" y="3069754"/>
            <a:ext cx="4573911" cy="3064163"/>
          </a:xfrm>
          <a:prstGeom prst="rect">
            <a:avLst/>
          </a:prstGeom>
        </p:spPr>
      </p:pic>
      <p:pic>
        <p:nvPicPr>
          <p:cNvPr id="15" name="Picture 14" descr="Business team brainstorming">
            <a:extLst>
              <a:ext uri="{FF2B5EF4-FFF2-40B4-BE49-F238E27FC236}">
                <a16:creationId xmlns:a16="http://schemas.microsoft.com/office/drawing/2014/main" id="{961C3973-0FC4-9350-42DB-002B2D7670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77" y="3069753"/>
            <a:ext cx="4596245" cy="30641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7FBB68-06EC-72ED-C0A8-9570802A8ABE}"/>
              </a:ext>
            </a:extLst>
          </p:cNvPr>
          <p:cNvSpPr txBox="1"/>
          <p:nvPr/>
        </p:nvSpPr>
        <p:spPr>
          <a:xfrm>
            <a:off x="6455248" y="1557586"/>
            <a:ext cx="46805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0">
                <a:solidFill>
                  <a:schemeClr val="tx1"/>
                </a:solidFill>
                <a:latin typeface="+mj-lt"/>
              </a:rPr>
              <a:t> Surge in order requests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handle concurrent orders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+mj-lt"/>
              </a:rPr>
              <a:t>Unable to track KPIs 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endParaRPr lang="en-US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6C89CE-D756-2ED6-045E-EBFE326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1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51336-B44F-4D9C-C78E-CEAB93D6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ENABLERS</a:t>
            </a:r>
            <a:endParaRPr lang="en-US"/>
          </a:p>
        </p:txBody>
      </p:sp>
      <p:pic>
        <p:nvPicPr>
          <p:cNvPr id="4" name="Graphic 3" descr="Processor with solid fill">
            <a:extLst>
              <a:ext uri="{FF2B5EF4-FFF2-40B4-BE49-F238E27FC236}">
                <a16:creationId xmlns:a16="http://schemas.microsoft.com/office/drawing/2014/main" id="{0DFB59D8-92F8-5A95-181E-4B2DB3400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8F5FB8C-9BBD-8FCD-8632-2E85FF47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98" y="1550774"/>
            <a:ext cx="4032448" cy="3175164"/>
          </a:xfrm>
          <a:ln w="28575">
            <a:solidFill>
              <a:schemeClr val="tx1"/>
            </a:solidFill>
            <a:prstDash val="lgDashDot"/>
          </a:ln>
        </p:spPr>
        <p:txBody>
          <a:bodyPr>
            <a:noAutofit/>
          </a:bodyPr>
          <a:lstStyle/>
          <a:p>
            <a:pPr marL="0" indent="0"/>
            <a:endParaRPr lang="en-US" sz="1800" i="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chemeClr val="tx1"/>
                </a:solidFill>
              </a:rPr>
              <a:t>Workflow Design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Combining Design &amp; Verification actors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Adding Sales actor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Adding Layout signoff meeting </a:t>
            </a:r>
            <a:r>
              <a:rPr lang="en-US" sz="1800" i="0" dirty="0">
                <a:solidFill>
                  <a:schemeClr val="tx1"/>
                </a:solidFill>
                <a:latin typeface="+mj-lt"/>
              </a:rPr>
              <a:t>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chemeClr val="tx1"/>
                </a:solidFill>
                <a:latin typeface="+mj-lt"/>
              </a:rPr>
              <a:t> Information systems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Utilizing data generated by the   sales actor for tracking KPIs</a:t>
            </a:r>
          </a:p>
          <a:p>
            <a:pPr marL="778514" lvl="1" indent="-342900">
              <a:buFont typeface="Courier New" panose="02070309020205020404" pitchFamily="49" charset="0"/>
              <a:buChar char="o"/>
            </a:pPr>
            <a:endParaRPr lang="en-US" sz="1800" i="0" dirty="0">
              <a:solidFill>
                <a:schemeClr val="tx1"/>
              </a:solidFill>
              <a:latin typeface="+mj-lt"/>
            </a:endParaRPr>
          </a:p>
          <a:p>
            <a:pPr marL="0" indent="0"/>
            <a:r>
              <a:rPr lang="en-US" sz="1800" i="0" dirty="0">
                <a:solidFill>
                  <a:schemeClr val="tx1"/>
                </a:solidFill>
                <a:latin typeface="+mj-lt"/>
              </a:rPr>
              <a:t>     </a:t>
            </a:r>
          </a:p>
          <a:p>
            <a:endParaRPr lang="en-US" sz="1800" i="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EF314-9D8D-770E-7F9C-07273180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12" y="1848032"/>
            <a:ext cx="3075570" cy="2301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2DACA-B01A-1C5D-E2E6-B3B2CFE47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794" y="1770233"/>
            <a:ext cx="3044636" cy="2379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FA93F8-48F4-1D7B-7405-707311750602}"/>
              </a:ext>
            </a:extLst>
          </p:cNvPr>
          <p:cNvSpPr/>
          <p:nvPr/>
        </p:nvSpPr>
        <p:spPr>
          <a:xfrm>
            <a:off x="8327454" y="2816331"/>
            <a:ext cx="337923" cy="325431"/>
          </a:xfrm>
          <a:prstGeom prst="rightArrow">
            <a:avLst/>
          </a:prstGeom>
          <a:solidFill>
            <a:srgbClr val="18E9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237EED-BCE8-F4BE-D3FC-A585C595A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64" y="5117156"/>
            <a:ext cx="11310631" cy="780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510173-520E-68DB-AFD7-F06F3B87272C}"/>
              </a:ext>
            </a:extLst>
          </p:cNvPr>
          <p:cNvSpPr txBox="1"/>
          <p:nvPr/>
        </p:nvSpPr>
        <p:spPr>
          <a:xfrm>
            <a:off x="6095206" y="422188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AS-IS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E90FFC-17C6-1EFE-E01D-9C5ECB54979E}"/>
              </a:ext>
            </a:extLst>
          </p:cNvPr>
          <p:cNvSpPr txBox="1"/>
          <p:nvPr/>
        </p:nvSpPr>
        <p:spPr>
          <a:xfrm>
            <a:off x="9767614" y="422188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TO-BE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BAA0C4-FC32-C9CB-5967-800BC11CAE42}"/>
              </a:ext>
            </a:extLst>
          </p:cNvPr>
          <p:cNvSpPr txBox="1"/>
          <p:nvPr/>
        </p:nvSpPr>
        <p:spPr>
          <a:xfrm>
            <a:off x="5087094" y="589955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</a:rPr>
              <a:t>SALES Actor (TO-BE)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140518B-17DB-D671-2398-7AE6D649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1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AEF2C-A8E6-DF32-F1EF-DB2B84BA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598"/>
            <a:ext cx="12190413" cy="5631372"/>
          </a:xfrm>
          <a:prstGeom prst="rect">
            <a:avLst/>
          </a:prstGeom>
        </p:spPr>
      </p:pic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100FA76A-CC14-C1A0-2292-6F56D7EB6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141" y="5945188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238161-43AF-D902-1D50-315346B68482}"/>
              </a:ext>
            </a:extLst>
          </p:cNvPr>
          <p:cNvCxnSpPr/>
          <p:nvPr/>
        </p:nvCxnSpPr>
        <p:spPr>
          <a:xfrm>
            <a:off x="7247334" y="2277666"/>
            <a:ext cx="432048" cy="0"/>
          </a:xfrm>
          <a:prstGeom prst="straightConnector1">
            <a:avLst/>
          </a:prstGeom>
          <a:ln>
            <a:solidFill>
              <a:srgbClr val="18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74DAF6-EC43-9100-29EF-4781B503F2C4}"/>
              </a:ext>
            </a:extLst>
          </p:cNvPr>
          <p:cNvCxnSpPr/>
          <p:nvPr/>
        </p:nvCxnSpPr>
        <p:spPr>
          <a:xfrm>
            <a:off x="7679382" y="2277666"/>
            <a:ext cx="0" cy="72008"/>
          </a:xfrm>
          <a:prstGeom prst="straightConnector1">
            <a:avLst/>
          </a:prstGeom>
          <a:ln>
            <a:solidFill>
              <a:srgbClr val="18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F79C9C-BD21-1AD7-1CDD-D02B0F3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5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625</Words>
  <Application>Microsoft Office PowerPoint</Application>
  <PresentationFormat>Custom</PresentationFormat>
  <Paragraphs>129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Courier New</vt:lpstr>
      <vt:lpstr>Calibri</vt:lpstr>
      <vt:lpstr>Calibri Light</vt:lpstr>
      <vt:lpstr>Wingdings</vt:lpstr>
      <vt:lpstr>굴림체</vt:lpstr>
      <vt:lpstr>맑은 고딕</vt:lpstr>
      <vt:lpstr>Noto Sans</vt:lpstr>
      <vt:lpstr>Office 테마</vt:lpstr>
      <vt:lpstr>Order Fulfillment Process at BlackChip SemiConductors</vt:lpstr>
      <vt:lpstr>PowerPoint Presentation</vt:lpstr>
      <vt:lpstr>PowerPoint Presentation</vt:lpstr>
      <vt:lpstr>ORDER FULFILLMENT PROCESS OVERVIEW</vt:lpstr>
      <vt:lpstr>KEY ACTORS</vt:lpstr>
      <vt:lpstr>PowerPoint Presentation</vt:lpstr>
      <vt:lpstr>GAP ANALYSIS</vt:lpstr>
      <vt:lpstr>ENABLERS</vt:lpstr>
      <vt:lpstr>PowerPoint Presentation</vt:lpstr>
      <vt:lpstr>DATA MODEL</vt:lpstr>
      <vt:lpstr>DATABASE CREATION</vt:lpstr>
      <vt:lpstr>BONUS REPORT </vt:lpstr>
      <vt:lpstr>SAMPLE REPORT</vt:lpstr>
      <vt:lpstr>CLIENT SUMMARY REPORT  </vt:lpstr>
      <vt:lpstr>SAMPLE REPORT</vt:lpstr>
      <vt:lpstr>CONCLUSION</vt:lpstr>
      <vt:lpstr>FUTURE WORK</vt:lpstr>
      <vt:lpstr>RECOMMENDATIONS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Jahnavi Adabala</cp:lastModifiedBy>
  <cp:revision>12</cp:revision>
  <dcterms:created xsi:type="dcterms:W3CDTF">2010-02-01T08:03:16Z</dcterms:created>
  <dcterms:modified xsi:type="dcterms:W3CDTF">2023-03-14T06:30:45Z</dcterms:modified>
  <cp:category>www.slidemembers.com</cp:category>
</cp:coreProperties>
</file>